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6" r:id="rId3"/>
    <p:sldId id="291" r:id="rId4"/>
    <p:sldId id="292" r:id="rId5"/>
    <p:sldId id="293" r:id="rId6"/>
    <p:sldId id="294" r:id="rId7"/>
    <p:sldId id="295" r:id="rId8"/>
    <p:sldId id="304" r:id="rId9"/>
    <p:sldId id="274" r:id="rId10"/>
    <p:sldId id="310" r:id="rId11"/>
    <p:sldId id="296" r:id="rId12"/>
    <p:sldId id="307" r:id="rId13"/>
    <p:sldId id="302" r:id="rId14"/>
    <p:sldId id="298" r:id="rId15"/>
    <p:sldId id="297" r:id="rId16"/>
    <p:sldId id="309" r:id="rId17"/>
    <p:sldId id="311" r:id="rId18"/>
    <p:sldId id="299" r:id="rId19"/>
    <p:sldId id="303" r:id="rId20"/>
    <p:sldId id="300" r:id="rId21"/>
    <p:sldId id="305" r:id="rId22"/>
    <p:sldId id="308" r:id="rId23"/>
    <p:sldId id="301" r:id="rId24"/>
    <p:sldId id="265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20"/>
    <a:srgbClr val="F28706"/>
    <a:srgbClr val="EC7C01"/>
    <a:srgbClr val="293341"/>
    <a:srgbClr val="42526B"/>
    <a:srgbClr val="FCA321"/>
    <a:srgbClr val="7F94AB"/>
    <a:srgbClr val="C5CFDA"/>
    <a:srgbClr val="4D5F7A"/>
    <a:srgbClr val="F1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A243-C268-A8BE-848E-CCE6FC169FAD}" v="133" dt="2020-08-14T09:08:24.049"/>
    <p1510:client id="{A16DB2E5-7F19-4546-90A2-834A01DB751E}" v="530" dt="2020-08-12T12:55:41.642"/>
    <p1510:client id="{D5724199-8B3C-90AB-5D60-67DD5D3D310C}" v="16" dt="2020-08-13T10:43:18.611"/>
    <p1510:client id="{E45F4846-6176-44A2-A1A0-4E4C58774A6B}" v="100" dt="2020-08-13T10:03:17.596"/>
    <p1510:client id="{F208EA0B-A6EA-1141-691F-5AA58D1CC5F7}" v="121" dt="2020-08-13T10:15:05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F5AE-01CE-4955-8BB1-3CFAD9BB8B89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813C65-F208-4EEF-9EAE-90C99A5CDA0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Digital Organization</a:t>
          </a:r>
          <a:endParaRPr lang="en-IN" sz="1600" dirty="0">
            <a:solidFill>
              <a:schemeClr val="tx1"/>
            </a:solidFill>
          </a:endParaRPr>
        </a:p>
      </dgm:t>
    </dgm:pt>
    <dgm:pt modelId="{16DD4607-11AC-4B35-BE91-428517503AC1}" type="par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42B910B-5872-4062-8FF2-CEE0B6AAF2D9}" type="sib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F928EA4B-43B7-496D-AC21-31646828163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Flexible</a:t>
          </a:r>
          <a:endParaRPr lang="en-IN" sz="1700" dirty="0">
            <a:solidFill>
              <a:schemeClr val="tx1"/>
            </a:solidFill>
          </a:endParaRPr>
        </a:p>
      </dgm:t>
    </dgm:pt>
    <dgm:pt modelId="{5CFE2AA5-C8F0-4A04-957F-D6AFB5C219B8}" type="par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8EF4F7B-D5FB-4418-AFB0-15C6E3137765}" type="sib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F9FE6D9-97F1-4B5F-95A0-2CB7560D9690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Inclusive</a:t>
          </a:r>
          <a:endParaRPr lang="en-IN" sz="1700" dirty="0">
            <a:solidFill>
              <a:schemeClr val="tx1"/>
            </a:solidFill>
          </a:endParaRPr>
        </a:p>
      </dgm:t>
    </dgm:pt>
    <dgm:pt modelId="{BEEFF81F-3168-44F7-9DD6-49574656D6D6}" type="par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02FC5C1-8BAC-4B7C-903E-BCE2D2B9C889}" type="sib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DCCB983-A043-4F2D-8ADE-69705DF0A066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550" dirty="0">
              <a:solidFill>
                <a:schemeClr val="tx1"/>
              </a:solidFill>
            </a:rPr>
            <a:t>Innovation</a:t>
          </a:r>
          <a:endParaRPr lang="en-IN" sz="1550" dirty="0">
            <a:solidFill>
              <a:schemeClr val="tx1"/>
            </a:solidFill>
          </a:endParaRPr>
        </a:p>
      </dgm:t>
    </dgm:pt>
    <dgm:pt modelId="{37261261-4941-4050-A31D-35B9C0BDD90B}" type="par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552592A-6D56-41FC-82CF-6E35A990BAD4}" type="sib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6AFD812-24D0-4C47-9BBF-D77CBB879A2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Fluidity</a:t>
          </a:r>
          <a:endParaRPr lang="en-IN" sz="1600" dirty="0">
            <a:solidFill>
              <a:schemeClr val="tx1"/>
            </a:solidFill>
          </a:endParaRPr>
        </a:p>
      </dgm:t>
    </dgm:pt>
    <dgm:pt modelId="{731E1D3F-6F70-42B2-B5BB-D71ADD97F643}" type="par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96A797B4-8730-463C-ABE7-8D4FAE745588}" type="sib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991FDDB-D7E9-4AA0-8885-0EA1DF4406F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Value Driven</a:t>
          </a:r>
          <a:endParaRPr lang="en-IN" sz="1700" dirty="0">
            <a:solidFill>
              <a:schemeClr val="tx1"/>
            </a:solidFill>
          </a:endParaRPr>
        </a:p>
      </dgm:t>
    </dgm:pt>
    <dgm:pt modelId="{732AD149-5D82-4B00-B28F-1B2E7E186402}" type="par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8CA077A-B131-4F71-B7B7-51B23C4108D9}" type="sib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FDD89E5-E6E6-43E0-BF3D-2C8444FC4DD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Excellence</a:t>
          </a:r>
          <a:endParaRPr lang="en-IN" sz="1600" dirty="0">
            <a:solidFill>
              <a:schemeClr val="tx1"/>
            </a:solidFill>
          </a:endParaRPr>
        </a:p>
      </dgm:t>
    </dgm:pt>
    <dgm:pt modelId="{01CB7232-66FB-4E66-8D79-10954F8F63F4}" type="sib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0115202-A671-4288-938D-112622C1A60A}" type="par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305941E0-C715-48F7-B248-67A126A183D5}" type="pres">
      <dgm:prSet presAssocID="{4EC4F5AE-01CE-4955-8BB1-3CFAD9BB8B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E80B6E-C332-4B0F-BE73-8956526576D4}" type="pres">
      <dgm:prSet presAssocID="{77813C65-F208-4EEF-9EAE-90C99A5CDA03}" presName="Parent" presStyleLbl="node0" presStyleIdx="0" presStyleCnt="1">
        <dgm:presLayoutVars>
          <dgm:chMax val="6"/>
          <dgm:chPref val="6"/>
        </dgm:presLayoutVars>
      </dgm:prSet>
      <dgm:spPr/>
    </dgm:pt>
    <dgm:pt modelId="{DFBC4380-6E85-451E-85B4-D2CE3A3A9C26}" type="pres">
      <dgm:prSet presAssocID="{F928EA4B-43B7-496D-AC21-316468281638}" presName="Accent1" presStyleCnt="0"/>
      <dgm:spPr/>
    </dgm:pt>
    <dgm:pt modelId="{37302E91-46C1-48F9-97E9-37891F973B0A}" type="pres">
      <dgm:prSet presAssocID="{F928EA4B-43B7-496D-AC21-316468281638}" presName="Accent" presStyleLbl="bgShp" presStyleIdx="0" presStyleCnt="6"/>
      <dgm:spPr/>
    </dgm:pt>
    <dgm:pt modelId="{6C062E93-642C-47F4-9202-9CB867CCD7C0}" type="pres">
      <dgm:prSet presAssocID="{F928EA4B-43B7-496D-AC21-31646828163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261B68A-5C85-4898-836B-CBB3DC417353}" type="pres">
      <dgm:prSet presAssocID="{7F9FE6D9-97F1-4B5F-95A0-2CB7560D9690}" presName="Accent2" presStyleCnt="0"/>
      <dgm:spPr/>
    </dgm:pt>
    <dgm:pt modelId="{36AC4866-C554-4E3D-A1FC-9558A8710D9B}" type="pres">
      <dgm:prSet presAssocID="{7F9FE6D9-97F1-4B5F-95A0-2CB7560D9690}" presName="Accent" presStyleLbl="bgShp" presStyleIdx="1" presStyleCnt="6"/>
      <dgm:spPr>
        <a:noFill/>
      </dgm:spPr>
    </dgm:pt>
    <dgm:pt modelId="{BEF34C17-17EC-4220-92E4-1DA04954B4DA}" type="pres">
      <dgm:prSet presAssocID="{7F9FE6D9-97F1-4B5F-95A0-2CB7560D969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0AC64E3-E9D1-4A9D-B667-914AA70D3815}" type="pres">
      <dgm:prSet presAssocID="{8DCCB983-A043-4F2D-8ADE-69705DF0A066}" presName="Accent3" presStyleCnt="0"/>
      <dgm:spPr/>
    </dgm:pt>
    <dgm:pt modelId="{D7A660D4-0A5D-4DB3-8070-15D0C831E2E2}" type="pres">
      <dgm:prSet presAssocID="{8DCCB983-A043-4F2D-8ADE-69705DF0A066}" presName="Accent" presStyleLbl="bgShp" presStyleIdx="2" presStyleCnt="6"/>
      <dgm:spPr>
        <a:noFill/>
      </dgm:spPr>
    </dgm:pt>
    <dgm:pt modelId="{761747C4-9ECC-4514-8663-9F5EB96F3D33}" type="pres">
      <dgm:prSet presAssocID="{8DCCB983-A043-4F2D-8ADE-69705DF0A06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D86B24C-0A7A-4290-B113-6C2DC75212CE}" type="pres">
      <dgm:prSet presAssocID="{76AFD812-24D0-4C47-9BBF-D77CBB879A22}" presName="Accent4" presStyleCnt="0"/>
      <dgm:spPr/>
    </dgm:pt>
    <dgm:pt modelId="{F8F701F0-ED2D-4D53-B3C9-3DE4057C731C}" type="pres">
      <dgm:prSet presAssocID="{76AFD812-24D0-4C47-9BBF-D77CBB879A22}" presName="Accent" presStyleLbl="bgShp" presStyleIdx="3" presStyleCnt="6"/>
      <dgm:spPr>
        <a:noFill/>
      </dgm:spPr>
    </dgm:pt>
    <dgm:pt modelId="{59F5438A-E5F9-4186-9A22-25A4F1AF60BC}" type="pres">
      <dgm:prSet presAssocID="{76AFD812-24D0-4C47-9BBF-D77CBB879A2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A611C-8CA6-44E0-AED3-C7D977CBFCBD}" type="pres">
      <dgm:prSet presAssocID="{5FDD89E5-E6E6-43E0-BF3D-2C8444FC4DD4}" presName="Accent5" presStyleCnt="0"/>
      <dgm:spPr/>
    </dgm:pt>
    <dgm:pt modelId="{390D0F6B-4389-4CEB-95CC-BEBAC5356ACC}" type="pres">
      <dgm:prSet presAssocID="{5FDD89E5-E6E6-43E0-BF3D-2C8444FC4DD4}" presName="Accent" presStyleLbl="bgShp" presStyleIdx="4" presStyleCnt="6"/>
      <dgm:spPr>
        <a:noFill/>
      </dgm:spPr>
    </dgm:pt>
    <dgm:pt modelId="{19A06B1E-F369-4696-81DC-8F8018E6EA4F}" type="pres">
      <dgm:prSet presAssocID="{5FDD89E5-E6E6-43E0-BF3D-2C8444FC4DD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571EC54-C35F-4892-A9A3-C987CFCA9E4A}" type="pres">
      <dgm:prSet presAssocID="{8991FDDB-D7E9-4AA0-8885-0EA1DF4406F9}" presName="Accent6" presStyleCnt="0"/>
      <dgm:spPr/>
    </dgm:pt>
    <dgm:pt modelId="{66E6AFB3-1F01-4C87-B44F-E6B57EF56539}" type="pres">
      <dgm:prSet presAssocID="{8991FDDB-D7E9-4AA0-8885-0EA1DF4406F9}" presName="Accent" presStyleLbl="bgShp" presStyleIdx="5" presStyleCnt="6"/>
      <dgm:spPr>
        <a:noFill/>
      </dgm:spPr>
    </dgm:pt>
    <dgm:pt modelId="{44E493CC-87E7-454F-84FD-F0A3E6E9CDD4}" type="pres">
      <dgm:prSet presAssocID="{8991FDDB-D7E9-4AA0-8885-0EA1DF4406F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A2ECA05-5843-4BAF-A6F3-B40CF396861F}" type="presOf" srcId="{8DCCB983-A043-4F2D-8ADE-69705DF0A066}" destId="{761747C4-9ECC-4514-8663-9F5EB96F3D33}" srcOrd="0" destOrd="0" presId="urn:microsoft.com/office/officeart/2011/layout/HexagonRadial"/>
    <dgm:cxn modelId="{859D9E21-FF8E-40F7-9812-1505A54925DF}" type="presOf" srcId="{8991FDDB-D7E9-4AA0-8885-0EA1DF4406F9}" destId="{44E493CC-87E7-454F-84FD-F0A3E6E9CDD4}" srcOrd="0" destOrd="0" presId="urn:microsoft.com/office/officeart/2011/layout/HexagonRadial"/>
    <dgm:cxn modelId="{EC73F824-C849-4945-B59C-73624169DCC8}" srcId="{77813C65-F208-4EEF-9EAE-90C99A5CDA03}" destId="{8991FDDB-D7E9-4AA0-8885-0EA1DF4406F9}" srcOrd="5" destOrd="0" parTransId="{732AD149-5D82-4B00-B28F-1B2E7E186402}" sibTransId="{88CA077A-B131-4F71-B7B7-51B23C4108D9}"/>
    <dgm:cxn modelId="{B393FD33-F4F1-43CC-8972-16B2BE6C7391}" srcId="{77813C65-F208-4EEF-9EAE-90C99A5CDA03}" destId="{7F9FE6D9-97F1-4B5F-95A0-2CB7560D9690}" srcOrd="1" destOrd="0" parTransId="{BEEFF81F-3168-44F7-9DD6-49574656D6D6}" sibTransId="{502FC5C1-8BAC-4B7C-903E-BCE2D2B9C889}"/>
    <dgm:cxn modelId="{B11CAF3B-475B-4CB4-A501-E5B3D7E111F8}" srcId="{77813C65-F208-4EEF-9EAE-90C99A5CDA03}" destId="{76AFD812-24D0-4C47-9BBF-D77CBB879A22}" srcOrd="3" destOrd="0" parTransId="{731E1D3F-6F70-42B2-B5BB-D71ADD97F643}" sibTransId="{96A797B4-8730-463C-ABE7-8D4FAE745588}"/>
    <dgm:cxn modelId="{D4B61E44-211E-4259-81A7-459DCB0BC037}" type="presOf" srcId="{5FDD89E5-E6E6-43E0-BF3D-2C8444FC4DD4}" destId="{19A06B1E-F369-4696-81DC-8F8018E6EA4F}" srcOrd="0" destOrd="0" presId="urn:microsoft.com/office/officeart/2011/layout/HexagonRadial"/>
    <dgm:cxn modelId="{81F62D6F-0BB6-40F5-87B3-5D373152D462}" srcId="{77813C65-F208-4EEF-9EAE-90C99A5CDA03}" destId="{5FDD89E5-E6E6-43E0-BF3D-2C8444FC4DD4}" srcOrd="4" destOrd="0" parTransId="{20115202-A671-4288-938D-112622C1A60A}" sibTransId="{01CB7232-66FB-4E66-8D79-10954F8F63F4}"/>
    <dgm:cxn modelId="{8A2E2877-DB13-4976-B50B-6A2AF9DE5CD3}" srcId="{77813C65-F208-4EEF-9EAE-90C99A5CDA03}" destId="{F928EA4B-43B7-496D-AC21-316468281638}" srcOrd="0" destOrd="0" parTransId="{5CFE2AA5-C8F0-4A04-957F-D6AFB5C219B8}" sibTransId="{A8EF4F7B-D5FB-4418-AFB0-15C6E3137765}"/>
    <dgm:cxn modelId="{5ED77B7E-BD3D-4C6B-A45F-9ABC5A0C50F4}" type="presOf" srcId="{F928EA4B-43B7-496D-AC21-316468281638}" destId="{6C062E93-642C-47F4-9202-9CB867CCD7C0}" srcOrd="0" destOrd="0" presId="urn:microsoft.com/office/officeart/2011/layout/HexagonRadial"/>
    <dgm:cxn modelId="{43DE2E8A-16A9-49FF-954D-25D01430F1F7}" type="presOf" srcId="{7F9FE6D9-97F1-4B5F-95A0-2CB7560D9690}" destId="{BEF34C17-17EC-4220-92E4-1DA04954B4DA}" srcOrd="0" destOrd="0" presId="urn:microsoft.com/office/officeart/2011/layout/HexagonRadial"/>
    <dgm:cxn modelId="{C95839AB-B95A-4F1A-9EAD-9F0A4246DFBE}" type="presOf" srcId="{77813C65-F208-4EEF-9EAE-90C99A5CDA03}" destId="{ACE80B6E-C332-4B0F-BE73-8956526576D4}" srcOrd="0" destOrd="0" presId="urn:microsoft.com/office/officeart/2011/layout/HexagonRadial"/>
    <dgm:cxn modelId="{F30D7DC8-FFF8-4E86-9306-D55A9776030E}" srcId="{77813C65-F208-4EEF-9EAE-90C99A5CDA03}" destId="{8DCCB983-A043-4F2D-8ADE-69705DF0A066}" srcOrd="2" destOrd="0" parTransId="{37261261-4941-4050-A31D-35B9C0BDD90B}" sibTransId="{2552592A-6D56-41FC-82CF-6E35A990BAD4}"/>
    <dgm:cxn modelId="{E89039ED-B34B-4CDE-81E2-C90890DF1A34}" type="presOf" srcId="{76AFD812-24D0-4C47-9BBF-D77CBB879A22}" destId="{59F5438A-E5F9-4186-9A22-25A4F1AF60BC}" srcOrd="0" destOrd="0" presId="urn:microsoft.com/office/officeart/2011/layout/HexagonRadial"/>
    <dgm:cxn modelId="{FAD7E4F7-193C-49BE-BC03-2C23E558775B}" type="presOf" srcId="{4EC4F5AE-01CE-4955-8BB1-3CFAD9BB8B89}" destId="{305941E0-C715-48F7-B248-67A126A183D5}" srcOrd="0" destOrd="0" presId="urn:microsoft.com/office/officeart/2011/layout/HexagonRadial"/>
    <dgm:cxn modelId="{3C6106FA-84CA-4D9A-A2B2-8690C963B95D}" srcId="{4EC4F5AE-01CE-4955-8BB1-3CFAD9BB8B89}" destId="{77813C65-F208-4EEF-9EAE-90C99A5CDA03}" srcOrd="0" destOrd="0" parTransId="{16DD4607-11AC-4B35-BE91-428517503AC1}" sibTransId="{A42B910B-5872-4062-8FF2-CEE0B6AAF2D9}"/>
    <dgm:cxn modelId="{0F12880F-F3ED-453C-ACF1-4D15E47712D1}" type="presParOf" srcId="{305941E0-C715-48F7-B248-67A126A183D5}" destId="{ACE80B6E-C332-4B0F-BE73-8956526576D4}" srcOrd="0" destOrd="0" presId="urn:microsoft.com/office/officeart/2011/layout/HexagonRadial"/>
    <dgm:cxn modelId="{4D172402-26B9-4829-B931-A06E3DBE6087}" type="presParOf" srcId="{305941E0-C715-48F7-B248-67A126A183D5}" destId="{DFBC4380-6E85-451E-85B4-D2CE3A3A9C26}" srcOrd="1" destOrd="0" presId="urn:microsoft.com/office/officeart/2011/layout/HexagonRadial"/>
    <dgm:cxn modelId="{245B7227-F411-4D32-96DA-8D5C0DCD1DBE}" type="presParOf" srcId="{DFBC4380-6E85-451E-85B4-D2CE3A3A9C26}" destId="{37302E91-46C1-48F9-97E9-37891F973B0A}" srcOrd="0" destOrd="0" presId="urn:microsoft.com/office/officeart/2011/layout/HexagonRadial"/>
    <dgm:cxn modelId="{EA5D727E-70CC-4C16-A8BF-84F8A6AE7701}" type="presParOf" srcId="{305941E0-C715-48F7-B248-67A126A183D5}" destId="{6C062E93-642C-47F4-9202-9CB867CCD7C0}" srcOrd="2" destOrd="0" presId="urn:microsoft.com/office/officeart/2011/layout/HexagonRadial"/>
    <dgm:cxn modelId="{05F199BC-FA2F-4553-B5CB-2666D87137A1}" type="presParOf" srcId="{305941E0-C715-48F7-B248-67A126A183D5}" destId="{A261B68A-5C85-4898-836B-CBB3DC417353}" srcOrd="3" destOrd="0" presId="urn:microsoft.com/office/officeart/2011/layout/HexagonRadial"/>
    <dgm:cxn modelId="{1B5662F0-C26F-4361-8DDD-5A7B28C749F7}" type="presParOf" srcId="{A261B68A-5C85-4898-836B-CBB3DC417353}" destId="{36AC4866-C554-4E3D-A1FC-9558A8710D9B}" srcOrd="0" destOrd="0" presId="urn:microsoft.com/office/officeart/2011/layout/HexagonRadial"/>
    <dgm:cxn modelId="{2774D091-F3B7-483E-AE4C-214150CA703C}" type="presParOf" srcId="{305941E0-C715-48F7-B248-67A126A183D5}" destId="{BEF34C17-17EC-4220-92E4-1DA04954B4DA}" srcOrd="4" destOrd="0" presId="urn:microsoft.com/office/officeart/2011/layout/HexagonRadial"/>
    <dgm:cxn modelId="{1C75E79F-6426-4BCA-955C-469768A40B65}" type="presParOf" srcId="{305941E0-C715-48F7-B248-67A126A183D5}" destId="{90AC64E3-E9D1-4A9D-B667-914AA70D3815}" srcOrd="5" destOrd="0" presId="urn:microsoft.com/office/officeart/2011/layout/HexagonRadial"/>
    <dgm:cxn modelId="{9E46EE8F-E0C4-41AC-856D-778787C4A6CB}" type="presParOf" srcId="{90AC64E3-E9D1-4A9D-B667-914AA70D3815}" destId="{D7A660D4-0A5D-4DB3-8070-15D0C831E2E2}" srcOrd="0" destOrd="0" presId="urn:microsoft.com/office/officeart/2011/layout/HexagonRadial"/>
    <dgm:cxn modelId="{EAC7C4B0-B501-49AE-8A0B-F97C8E8C724B}" type="presParOf" srcId="{305941E0-C715-48F7-B248-67A126A183D5}" destId="{761747C4-9ECC-4514-8663-9F5EB96F3D33}" srcOrd="6" destOrd="0" presId="urn:microsoft.com/office/officeart/2011/layout/HexagonRadial"/>
    <dgm:cxn modelId="{AAB11983-A952-44B0-869E-DC271E0D85E4}" type="presParOf" srcId="{305941E0-C715-48F7-B248-67A126A183D5}" destId="{2D86B24C-0A7A-4290-B113-6C2DC75212CE}" srcOrd="7" destOrd="0" presId="urn:microsoft.com/office/officeart/2011/layout/HexagonRadial"/>
    <dgm:cxn modelId="{0E502E7C-18FE-406C-B5F7-707858A60B76}" type="presParOf" srcId="{2D86B24C-0A7A-4290-B113-6C2DC75212CE}" destId="{F8F701F0-ED2D-4D53-B3C9-3DE4057C731C}" srcOrd="0" destOrd="0" presId="urn:microsoft.com/office/officeart/2011/layout/HexagonRadial"/>
    <dgm:cxn modelId="{E03ADD74-1074-457C-BC84-C9D8CC2135E8}" type="presParOf" srcId="{305941E0-C715-48F7-B248-67A126A183D5}" destId="{59F5438A-E5F9-4186-9A22-25A4F1AF60BC}" srcOrd="8" destOrd="0" presId="urn:microsoft.com/office/officeart/2011/layout/HexagonRadial"/>
    <dgm:cxn modelId="{90F94BB9-89C5-48B1-BEE6-BC7D84A40726}" type="presParOf" srcId="{305941E0-C715-48F7-B248-67A126A183D5}" destId="{EEAA611C-8CA6-44E0-AED3-C7D977CBFCBD}" srcOrd="9" destOrd="0" presId="urn:microsoft.com/office/officeart/2011/layout/HexagonRadial"/>
    <dgm:cxn modelId="{C6D7BBBC-1FF7-4FD8-B09C-6C048D5107C8}" type="presParOf" srcId="{EEAA611C-8CA6-44E0-AED3-C7D977CBFCBD}" destId="{390D0F6B-4389-4CEB-95CC-BEBAC5356ACC}" srcOrd="0" destOrd="0" presId="urn:microsoft.com/office/officeart/2011/layout/HexagonRadial"/>
    <dgm:cxn modelId="{49A3311B-CB3C-4053-BAE1-4472D7B7E22E}" type="presParOf" srcId="{305941E0-C715-48F7-B248-67A126A183D5}" destId="{19A06B1E-F369-4696-81DC-8F8018E6EA4F}" srcOrd="10" destOrd="0" presId="urn:microsoft.com/office/officeart/2011/layout/HexagonRadial"/>
    <dgm:cxn modelId="{204AB6C8-1642-4605-AF1D-73F4F6463AE5}" type="presParOf" srcId="{305941E0-C715-48F7-B248-67A126A183D5}" destId="{D571EC54-C35F-4892-A9A3-C987CFCA9E4A}" srcOrd="11" destOrd="0" presId="urn:microsoft.com/office/officeart/2011/layout/HexagonRadial"/>
    <dgm:cxn modelId="{842594A7-9233-40FC-8911-672697017BBD}" type="presParOf" srcId="{D571EC54-C35F-4892-A9A3-C987CFCA9E4A}" destId="{66E6AFB3-1F01-4C87-B44F-E6B57EF56539}" srcOrd="0" destOrd="0" presId="urn:microsoft.com/office/officeart/2011/layout/HexagonRadial"/>
    <dgm:cxn modelId="{EDAF6DF7-2AFA-4E90-83FE-BFE38A2D4128}" type="presParOf" srcId="{305941E0-C715-48F7-B248-67A126A183D5}" destId="{44E493CC-87E7-454F-84FD-F0A3E6E9CD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38B4D-4C2C-46FF-9D0C-3B56C632AFD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A946E50B-3441-42D0-94AD-927553656CA0}">
      <dgm:prSet phldrT="[Text]"/>
      <dgm:spPr/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gm:t>
    </dgm:pt>
    <dgm:pt modelId="{37C5D5AB-91B2-488D-942D-1763C138338F}" type="par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34D313-6B2F-4780-B448-ECFD1B43B3BB}" type="sib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D68EA4-52AF-4510-8C6F-693FF220290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gm:t>
    </dgm:pt>
    <dgm:pt modelId="{BBD46F57-797A-490D-B90D-153EA53F13C6}" type="par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2278381-76EA-46DE-87F3-8CFD85CD7163}" type="sib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6E8999-F59C-4A04-B331-AF9B883E9EE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gm:t>
    </dgm:pt>
    <dgm:pt modelId="{1D0EDCD8-6E86-45F6-AF59-F938D33546C6}" type="par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2E0D9D-BAF6-4793-942E-C45E07ED50CD}" type="sib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D208CF-123B-4771-AEB5-EDD830C988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gm:t>
    </dgm:pt>
    <dgm:pt modelId="{CCD4A07B-1DE2-4F36-AE70-775D94597657}" type="par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112F88-3ABC-4F33-84C6-3341ACF4C029}" type="sib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89923-9E1F-488A-905D-056E3C253E0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gm:t>
    </dgm:pt>
    <dgm:pt modelId="{1647ED37-AF71-4B00-92BB-754F8A206581}" type="par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9197E2-5FD7-4247-AB6B-BF3835D893A5}" type="sib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3C43C8-3693-412C-AC5B-EA0E1B6B0AE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gm:t>
    </dgm:pt>
    <dgm:pt modelId="{EA43365C-A07F-45D2-9614-9E61CBEA9244}" type="par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59923E-8E25-4BEA-9E48-ED0A9FA30B08}" type="sib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2F68FB-D520-4859-AFD9-C7986C33E22D}">
      <dgm:prSet/>
      <dgm:spPr>
        <a:solidFill>
          <a:srgbClr val="008080"/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gm:t>
    </dgm:pt>
    <dgm:pt modelId="{FF21C6AA-7B80-46F2-8DF1-69EA13DDB22D}" type="par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5174B9-E1F8-44BC-9652-097E16FA3BDF}" type="sib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0B9CB7-75F4-4752-A65A-056CDF2C8793}" type="pres">
      <dgm:prSet presAssocID="{F7B38B4D-4C2C-46FF-9D0C-3B56C632AF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912DD1D-4830-4680-8BEB-2C84D249DCBD}" type="pres">
      <dgm:prSet presAssocID="{A946E50B-3441-42D0-94AD-927553656CA0}" presName="centerShape" presStyleLbl="node0" presStyleIdx="0" presStyleCnt="1" custScaleX="127559" custScaleY="83417"/>
      <dgm:spPr/>
    </dgm:pt>
    <dgm:pt modelId="{0F676926-990C-40DA-8516-BCE341A8EEBB}" type="pres">
      <dgm:prSet presAssocID="{ECD68EA4-52AF-4510-8C6F-693FF2202906}" presName="node" presStyleLbl="node1" presStyleIdx="0" presStyleCnt="6" custScaleX="148323" custRadScaleRad="100088">
        <dgm:presLayoutVars>
          <dgm:bulletEnabled val="1"/>
        </dgm:presLayoutVars>
      </dgm:prSet>
      <dgm:spPr/>
    </dgm:pt>
    <dgm:pt modelId="{BFDDA13E-5975-4DEB-B54D-CD19B2EA03A9}" type="pres">
      <dgm:prSet presAssocID="{ECD68EA4-52AF-4510-8C6F-693FF2202906}" presName="dummy" presStyleCnt="0"/>
      <dgm:spPr/>
    </dgm:pt>
    <dgm:pt modelId="{37F84799-C57B-486E-9092-AC9A045615B3}" type="pres">
      <dgm:prSet presAssocID="{C2278381-76EA-46DE-87F3-8CFD85CD7163}" presName="sibTrans" presStyleLbl="sibTrans2D1" presStyleIdx="0" presStyleCnt="6"/>
      <dgm:spPr/>
    </dgm:pt>
    <dgm:pt modelId="{4F609341-3230-4D01-B395-A0E9D9750953}" type="pres">
      <dgm:prSet presAssocID="{876E8999-F59C-4A04-B331-AF9B883E9EED}" presName="node" presStyleLbl="node1" presStyleIdx="1" presStyleCnt="6" custScaleX="148323">
        <dgm:presLayoutVars>
          <dgm:bulletEnabled val="1"/>
        </dgm:presLayoutVars>
      </dgm:prSet>
      <dgm:spPr/>
    </dgm:pt>
    <dgm:pt modelId="{04B6C590-784B-4080-94EA-1D6DF0314CC9}" type="pres">
      <dgm:prSet presAssocID="{876E8999-F59C-4A04-B331-AF9B883E9EED}" presName="dummy" presStyleCnt="0"/>
      <dgm:spPr/>
    </dgm:pt>
    <dgm:pt modelId="{783EB090-C228-4822-949B-4634A9436C90}" type="pres">
      <dgm:prSet presAssocID="{DD2E0D9D-BAF6-4793-942E-C45E07ED50CD}" presName="sibTrans" presStyleLbl="sibTrans2D1" presStyleIdx="1" presStyleCnt="6"/>
      <dgm:spPr/>
    </dgm:pt>
    <dgm:pt modelId="{1CADB283-C62E-43C5-98D2-0F41BFDA6CEE}" type="pres">
      <dgm:prSet presAssocID="{98D208CF-123B-4771-AEB5-EDD830C988DA}" presName="node" presStyleLbl="node1" presStyleIdx="2" presStyleCnt="6" custScaleX="148323">
        <dgm:presLayoutVars>
          <dgm:bulletEnabled val="1"/>
        </dgm:presLayoutVars>
      </dgm:prSet>
      <dgm:spPr/>
    </dgm:pt>
    <dgm:pt modelId="{8F2DE8F0-7AA5-4173-9FDA-C8E712EFE30A}" type="pres">
      <dgm:prSet presAssocID="{98D208CF-123B-4771-AEB5-EDD830C988DA}" presName="dummy" presStyleCnt="0"/>
      <dgm:spPr/>
    </dgm:pt>
    <dgm:pt modelId="{689FAB15-CC2F-427B-86E4-762D11A2FCBB}" type="pres">
      <dgm:prSet presAssocID="{43112F88-3ABC-4F33-84C6-3341ACF4C029}" presName="sibTrans" presStyleLbl="sibTrans2D1" presStyleIdx="2" presStyleCnt="6"/>
      <dgm:spPr/>
    </dgm:pt>
    <dgm:pt modelId="{62ACC736-CF75-4038-9A3E-70CE98703C23}" type="pres">
      <dgm:prSet presAssocID="{16589923-9E1F-488A-905D-056E3C253E0C}" presName="node" presStyleLbl="node1" presStyleIdx="3" presStyleCnt="6" custScaleX="148323">
        <dgm:presLayoutVars>
          <dgm:bulletEnabled val="1"/>
        </dgm:presLayoutVars>
      </dgm:prSet>
      <dgm:spPr/>
    </dgm:pt>
    <dgm:pt modelId="{A5BF0145-01D6-4BEB-B755-B4F5644E1E1B}" type="pres">
      <dgm:prSet presAssocID="{16589923-9E1F-488A-905D-056E3C253E0C}" presName="dummy" presStyleCnt="0"/>
      <dgm:spPr/>
    </dgm:pt>
    <dgm:pt modelId="{924E073B-9FEF-4AF1-9B71-C74B0F4D2D8C}" type="pres">
      <dgm:prSet presAssocID="{FE9197E2-5FD7-4247-AB6B-BF3835D893A5}" presName="sibTrans" presStyleLbl="sibTrans2D1" presStyleIdx="3" presStyleCnt="6"/>
      <dgm:spPr/>
    </dgm:pt>
    <dgm:pt modelId="{CF09BC52-A73D-468C-A881-AE7A9FA1CFB4}" type="pres">
      <dgm:prSet presAssocID="{A22F68FB-D520-4859-AFD9-C7986C33E22D}" presName="node" presStyleLbl="node1" presStyleIdx="4" presStyleCnt="6" custScaleX="148323" custRadScaleRad="100328" custRadScaleInc="540">
        <dgm:presLayoutVars>
          <dgm:bulletEnabled val="1"/>
        </dgm:presLayoutVars>
      </dgm:prSet>
      <dgm:spPr/>
    </dgm:pt>
    <dgm:pt modelId="{A30FC446-4746-491E-AE51-287C2DC96DCC}" type="pres">
      <dgm:prSet presAssocID="{A22F68FB-D520-4859-AFD9-C7986C33E22D}" presName="dummy" presStyleCnt="0"/>
      <dgm:spPr/>
    </dgm:pt>
    <dgm:pt modelId="{38F57B41-CA1F-4F48-AD88-FD5A4DF9182D}" type="pres">
      <dgm:prSet presAssocID="{E15174B9-E1F8-44BC-9652-097E16FA3BDF}" presName="sibTrans" presStyleLbl="sibTrans2D1" presStyleIdx="4" presStyleCnt="6"/>
      <dgm:spPr/>
    </dgm:pt>
    <dgm:pt modelId="{CA8CAC19-7395-4630-9611-088B7B637E3F}" type="pres">
      <dgm:prSet presAssocID="{A23C43C8-3693-412C-AC5B-EA0E1B6B0AE5}" presName="node" presStyleLbl="node1" presStyleIdx="5" presStyleCnt="6" custScaleX="148323">
        <dgm:presLayoutVars>
          <dgm:bulletEnabled val="1"/>
        </dgm:presLayoutVars>
      </dgm:prSet>
      <dgm:spPr/>
    </dgm:pt>
    <dgm:pt modelId="{241CB247-0568-4083-A481-BFF808FEBF63}" type="pres">
      <dgm:prSet presAssocID="{A23C43C8-3693-412C-AC5B-EA0E1B6B0AE5}" presName="dummy" presStyleCnt="0"/>
      <dgm:spPr/>
    </dgm:pt>
    <dgm:pt modelId="{1135D172-8D3E-428C-9FEF-195759549F6B}" type="pres">
      <dgm:prSet presAssocID="{1359923E-8E25-4BEA-9E48-ED0A9FA30B08}" presName="sibTrans" presStyleLbl="sibTrans2D1" presStyleIdx="5" presStyleCnt="6"/>
      <dgm:spPr/>
    </dgm:pt>
  </dgm:ptLst>
  <dgm:cxnLst>
    <dgm:cxn modelId="{99E42E03-81F2-40AE-B197-838D6F7C9B52}" type="presOf" srcId="{1359923E-8E25-4BEA-9E48-ED0A9FA30B08}" destId="{1135D172-8D3E-428C-9FEF-195759549F6B}" srcOrd="0" destOrd="0" presId="urn:microsoft.com/office/officeart/2005/8/layout/radial6"/>
    <dgm:cxn modelId="{370DAE1F-D66E-4CB1-A283-2DA26FB72C8A}" srcId="{A946E50B-3441-42D0-94AD-927553656CA0}" destId="{876E8999-F59C-4A04-B331-AF9B883E9EED}" srcOrd="1" destOrd="0" parTransId="{1D0EDCD8-6E86-45F6-AF59-F938D33546C6}" sibTransId="{DD2E0D9D-BAF6-4793-942E-C45E07ED50CD}"/>
    <dgm:cxn modelId="{F9454722-C53E-49AD-8779-1F4F7AF3BCC4}" srcId="{A946E50B-3441-42D0-94AD-927553656CA0}" destId="{A22F68FB-D520-4859-AFD9-C7986C33E22D}" srcOrd="4" destOrd="0" parTransId="{FF21C6AA-7B80-46F2-8DF1-69EA13DDB22D}" sibTransId="{E15174B9-E1F8-44BC-9652-097E16FA3BDF}"/>
    <dgm:cxn modelId="{22458D23-B170-4F27-AD3B-79948A4CFF2E}" type="presOf" srcId="{A946E50B-3441-42D0-94AD-927553656CA0}" destId="{3912DD1D-4830-4680-8BEB-2C84D249DCBD}" srcOrd="0" destOrd="0" presId="urn:microsoft.com/office/officeart/2005/8/layout/radial6"/>
    <dgm:cxn modelId="{A8A13E2D-3EE1-42D2-8546-8A6CA2222087}" type="presOf" srcId="{A22F68FB-D520-4859-AFD9-C7986C33E22D}" destId="{CF09BC52-A73D-468C-A881-AE7A9FA1CFB4}" srcOrd="0" destOrd="0" presId="urn:microsoft.com/office/officeart/2005/8/layout/radial6"/>
    <dgm:cxn modelId="{8A03B634-4EDC-4B39-B9D7-14BD0E58318A}" type="presOf" srcId="{98D208CF-123B-4771-AEB5-EDD830C988DA}" destId="{1CADB283-C62E-43C5-98D2-0F41BFDA6CEE}" srcOrd="0" destOrd="0" presId="urn:microsoft.com/office/officeart/2005/8/layout/radial6"/>
    <dgm:cxn modelId="{1190845B-3A82-4602-9E2F-24ECC6AE1D48}" type="presOf" srcId="{A23C43C8-3693-412C-AC5B-EA0E1B6B0AE5}" destId="{CA8CAC19-7395-4630-9611-088B7B637E3F}" srcOrd="0" destOrd="0" presId="urn:microsoft.com/office/officeart/2005/8/layout/radial6"/>
    <dgm:cxn modelId="{FC4E196C-2DC4-4CE1-89BF-B9A318283606}" type="presOf" srcId="{E15174B9-E1F8-44BC-9652-097E16FA3BDF}" destId="{38F57B41-CA1F-4F48-AD88-FD5A4DF9182D}" srcOrd="0" destOrd="0" presId="urn:microsoft.com/office/officeart/2005/8/layout/radial6"/>
    <dgm:cxn modelId="{C0D8AE4F-0669-493B-8F6C-E87DF7DCC8A7}" srcId="{F7B38B4D-4C2C-46FF-9D0C-3B56C632AFD0}" destId="{A946E50B-3441-42D0-94AD-927553656CA0}" srcOrd="0" destOrd="0" parTransId="{37C5D5AB-91B2-488D-942D-1763C138338F}" sibTransId="{6534D313-6B2F-4780-B448-ECFD1B43B3BB}"/>
    <dgm:cxn modelId="{DCD18171-8AD8-4FBB-880B-60EB21DE396D}" srcId="{A946E50B-3441-42D0-94AD-927553656CA0}" destId="{16589923-9E1F-488A-905D-056E3C253E0C}" srcOrd="3" destOrd="0" parTransId="{1647ED37-AF71-4B00-92BB-754F8A206581}" sibTransId="{FE9197E2-5FD7-4247-AB6B-BF3835D893A5}"/>
    <dgm:cxn modelId="{4A3C3676-7E81-4904-BA13-0917B8A091D0}" type="presOf" srcId="{43112F88-3ABC-4F33-84C6-3341ACF4C029}" destId="{689FAB15-CC2F-427B-86E4-762D11A2FCBB}" srcOrd="0" destOrd="0" presId="urn:microsoft.com/office/officeart/2005/8/layout/radial6"/>
    <dgm:cxn modelId="{BAB0037D-B778-45C1-A92F-15C6D453B4F3}" type="presOf" srcId="{DD2E0D9D-BAF6-4793-942E-C45E07ED50CD}" destId="{783EB090-C228-4822-949B-4634A9436C90}" srcOrd="0" destOrd="0" presId="urn:microsoft.com/office/officeart/2005/8/layout/radial6"/>
    <dgm:cxn modelId="{A7694D99-3439-4368-83EE-A1E6760F6E7D}" type="presOf" srcId="{876E8999-F59C-4A04-B331-AF9B883E9EED}" destId="{4F609341-3230-4D01-B395-A0E9D9750953}" srcOrd="0" destOrd="0" presId="urn:microsoft.com/office/officeart/2005/8/layout/radial6"/>
    <dgm:cxn modelId="{AF1C36B1-C791-41F9-B2B8-09B4F635939B}" srcId="{A946E50B-3441-42D0-94AD-927553656CA0}" destId="{98D208CF-123B-4771-AEB5-EDD830C988DA}" srcOrd="2" destOrd="0" parTransId="{CCD4A07B-1DE2-4F36-AE70-775D94597657}" sibTransId="{43112F88-3ABC-4F33-84C6-3341ACF4C029}"/>
    <dgm:cxn modelId="{469518B2-6F53-4CC3-B14A-616905B36493}" type="presOf" srcId="{16589923-9E1F-488A-905D-056E3C253E0C}" destId="{62ACC736-CF75-4038-9A3E-70CE98703C23}" srcOrd="0" destOrd="0" presId="urn:microsoft.com/office/officeart/2005/8/layout/radial6"/>
    <dgm:cxn modelId="{7586A7B5-4022-47A1-BC51-3C42D33E87BC}" srcId="{A946E50B-3441-42D0-94AD-927553656CA0}" destId="{A23C43C8-3693-412C-AC5B-EA0E1B6B0AE5}" srcOrd="5" destOrd="0" parTransId="{EA43365C-A07F-45D2-9614-9E61CBEA9244}" sibTransId="{1359923E-8E25-4BEA-9E48-ED0A9FA30B08}"/>
    <dgm:cxn modelId="{E5A98DC6-862B-47B2-B1D9-BC6C90BC2B9F}" type="presOf" srcId="{F7B38B4D-4C2C-46FF-9D0C-3B56C632AFD0}" destId="{9F0B9CB7-75F4-4752-A65A-056CDF2C8793}" srcOrd="0" destOrd="0" presId="urn:microsoft.com/office/officeart/2005/8/layout/radial6"/>
    <dgm:cxn modelId="{6562F2C7-CFA1-4E61-A4E3-44ACA8F26091}" type="presOf" srcId="{C2278381-76EA-46DE-87F3-8CFD85CD7163}" destId="{37F84799-C57B-486E-9092-AC9A045615B3}" srcOrd="0" destOrd="0" presId="urn:microsoft.com/office/officeart/2005/8/layout/radial6"/>
    <dgm:cxn modelId="{1F6F2BCB-FABF-4561-8AB1-DF77E36338DB}" type="presOf" srcId="{ECD68EA4-52AF-4510-8C6F-693FF2202906}" destId="{0F676926-990C-40DA-8516-BCE341A8EEBB}" srcOrd="0" destOrd="0" presId="urn:microsoft.com/office/officeart/2005/8/layout/radial6"/>
    <dgm:cxn modelId="{B78919FC-7185-4997-BBDD-9F24C52AA671}" type="presOf" srcId="{FE9197E2-5FD7-4247-AB6B-BF3835D893A5}" destId="{924E073B-9FEF-4AF1-9B71-C74B0F4D2D8C}" srcOrd="0" destOrd="0" presId="urn:microsoft.com/office/officeart/2005/8/layout/radial6"/>
    <dgm:cxn modelId="{1CCE68FF-CC28-4300-A184-E7FAF4B3BFD6}" srcId="{A946E50B-3441-42D0-94AD-927553656CA0}" destId="{ECD68EA4-52AF-4510-8C6F-693FF2202906}" srcOrd="0" destOrd="0" parTransId="{BBD46F57-797A-490D-B90D-153EA53F13C6}" sibTransId="{C2278381-76EA-46DE-87F3-8CFD85CD7163}"/>
    <dgm:cxn modelId="{8D070C5C-49C8-415A-AA64-CBCA5284B5EE}" type="presParOf" srcId="{9F0B9CB7-75F4-4752-A65A-056CDF2C8793}" destId="{3912DD1D-4830-4680-8BEB-2C84D249DCBD}" srcOrd="0" destOrd="0" presId="urn:microsoft.com/office/officeart/2005/8/layout/radial6"/>
    <dgm:cxn modelId="{27A64A24-4068-4EBD-BB7C-B6015187AB89}" type="presParOf" srcId="{9F0B9CB7-75F4-4752-A65A-056CDF2C8793}" destId="{0F676926-990C-40DA-8516-BCE341A8EEBB}" srcOrd="1" destOrd="0" presId="urn:microsoft.com/office/officeart/2005/8/layout/radial6"/>
    <dgm:cxn modelId="{2E0CDF4C-C065-45A3-A608-1867B6581168}" type="presParOf" srcId="{9F0B9CB7-75F4-4752-A65A-056CDF2C8793}" destId="{BFDDA13E-5975-4DEB-B54D-CD19B2EA03A9}" srcOrd="2" destOrd="0" presId="urn:microsoft.com/office/officeart/2005/8/layout/radial6"/>
    <dgm:cxn modelId="{A12DDF23-3286-4502-8BED-92641BD91B07}" type="presParOf" srcId="{9F0B9CB7-75F4-4752-A65A-056CDF2C8793}" destId="{37F84799-C57B-486E-9092-AC9A045615B3}" srcOrd="3" destOrd="0" presId="urn:microsoft.com/office/officeart/2005/8/layout/radial6"/>
    <dgm:cxn modelId="{2A88BFE7-8A03-4963-BC1A-AABAEBE83703}" type="presParOf" srcId="{9F0B9CB7-75F4-4752-A65A-056CDF2C8793}" destId="{4F609341-3230-4D01-B395-A0E9D9750953}" srcOrd="4" destOrd="0" presId="urn:microsoft.com/office/officeart/2005/8/layout/radial6"/>
    <dgm:cxn modelId="{ED822807-43F1-4410-B6CC-6FF47D2DA8BF}" type="presParOf" srcId="{9F0B9CB7-75F4-4752-A65A-056CDF2C8793}" destId="{04B6C590-784B-4080-94EA-1D6DF0314CC9}" srcOrd="5" destOrd="0" presId="urn:microsoft.com/office/officeart/2005/8/layout/radial6"/>
    <dgm:cxn modelId="{8F961397-8EFF-4852-ADBA-B760941A3745}" type="presParOf" srcId="{9F0B9CB7-75F4-4752-A65A-056CDF2C8793}" destId="{783EB090-C228-4822-949B-4634A9436C90}" srcOrd="6" destOrd="0" presId="urn:microsoft.com/office/officeart/2005/8/layout/radial6"/>
    <dgm:cxn modelId="{E2AE89E7-7FC9-49D4-843A-2B87BBC48A53}" type="presParOf" srcId="{9F0B9CB7-75F4-4752-A65A-056CDF2C8793}" destId="{1CADB283-C62E-43C5-98D2-0F41BFDA6CEE}" srcOrd="7" destOrd="0" presId="urn:microsoft.com/office/officeart/2005/8/layout/radial6"/>
    <dgm:cxn modelId="{BB4326D9-F363-444E-BE49-3693A0A32F03}" type="presParOf" srcId="{9F0B9CB7-75F4-4752-A65A-056CDF2C8793}" destId="{8F2DE8F0-7AA5-4173-9FDA-C8E712EFE30A}" srcOrd="8" destOrd="0" presId="urn:microsoft.com/office/officeart/2005/8/layout/radial6"/>
    <dgm:cxn modelId="{72520474-5048-492A-BE03-1891FDEC2B79}" type="presParOf" srcId="{9F0B9CB7-75F4-4752-A65A-056CDF2C8793}" destId="{689FAB15-CC2F-427B-86E4-762D11A2FCBB}" srcOrd="9" destOrd="0" presId="urn:microsoft.com/office/officeart/2005/8/layout/radial6"/>
    <dgm:cxn modelId="{AFA189A4-B8EC-4C7E-B957-97EC5D1A6CD5}" type="presParOf" srcId="{9F0B9CB7-75F4-4752-A65A-056CDF2C8793}" destId="{62ACC736-CF75-4038-9A3E-70CE98703C23}" srcOrd="10" destOrd="0" presId="urn:microsoft.com/office/officeart/2005/8/layout/radial6"/>
    <dgm:cxn modelId="{0B760F60-FE18-48D7-A253-46532529BB89}" type="presParOf" srcId="{9F0B9CB7-75F4-4752-A65A-056CDF2C8793}" destId="{A5BF0145-01D6-4BEB-B755-B4F5644E1E1B}" srcOrd="11" destOrd="0" presId="urn:microsoft.com/office/officeart/2005/8/layout/radial6"/>
    <dgm:cxn modelId="{80FD0EB1-1243-4038-B338-444C2997FEDD}" type="presParOf" srcId="{9F0B9CB7-75F4-4752-A65A-056CDF2C8793}" destId="{924E073B-9FEF-4AF1-9B71-C74B0F4D2D8C}" srcOrd="12" destOrd="0" presId="urn:microsoft.com/office/officeart/2005/8/layout/radial6"/>
    <dgm:cxn modelId="{E51F54BB-583A-46CF-B162-498D9ABDC4AF}" type="presParOf" srcId="{9F0B9CB7-75F4-4752-A65A-056CDF2C8793}" destId="{CF09BC52-A73D-468C-A881-AE7A9FA1CFB4}" srcOrd="13" destOrd="0" presId="urn:microsoft.com/office/officeart/2005/8/layout/radial6"/>
    <dgm:cxn modelId="{8C403C7F-65D8-4561-ABA2-AC23C6994186}" type="presParOf" srcId="{9F0B9CB7-75F4-4752-A65A-056CDF2C8793}" destId="{A30FC446-4746-491E-AE51-287C2DC96DCC}" srcOrd="14" destOrd="0" presId="urn:microsoft.com/office/officeart/2005/8/layout/radial6"/>
    <dgm:cxn modelId="{502AAA15-D541-4135-839B-272610FA1E02}" type="presParOf" srcId="{9F0B9CB7-75F4-4752-A65A-056CDF2C8793}" destId="{38F57B41-CA1F-4F48-AD88-FD5A4DF9182D}" srcOrd="15" destOrd="0" presId="urn:microsoft.com/office/officeart/2005/8/layout/radial6"/>
    <dgm:cxn modelId="{CFCA38D6-C3C1-456D-A086-6BA58F969408}" type="presParOf" srcId="{9F0B9CB7-75F4-4752-A65A-056CDF2C8793}" destId="{CA8CAC19-7395-4630-9611-088B7B637E3F}" srcOrd="16" destOrd="0" presId="urn:microsoft.com/office/officeart/2005/8/layout/radial6"/>
    <dgm:cxn modelId="{E0B8E52D-0BE1-4393-8112-19316F17EB3A}" type="presParOf" srcId="{9F0B9CB7-75F4-4752-A65A-056CDF2C8793}" destId="{241CB247-0568-4083-A481-BFF808FEBF63}" srcOrd="17" destOrd="0" presId="urn:microsoft.com/office/officeart/2005/8/layout/radial6"/>
    <dgm:cxn modelId="{5E7BF144-4DB7-4EAB-8CC4-AB891523C1F7}" type="presParOf" srcId="{9F0B9CB7-75F4-4752-A65A-056CDF2C8793}" destId="{1135D172-8D3E-428C-9FEF-195759549F6B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60CB08-E7A7-45D4-A5E9-31DBC18428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0552899-C723-4B6A-A54B-182D3C826189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0070C0">
            <a:alpha val="58000"/>
          </a:srgb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dirty="0">
            <a:solidFill>
              <a:schemeClr val="bg1"/>
            </a:solidFill>
            <a:latin typeface="+mn-lt"/>
          </a:endParaRPr>
        </a:p>
      </dgm:t>
    </dgm:pt>
    <dgm:pt modelId="{5C9EA282-047B-4BE5-A9E9-B8E4F1B2BB24}" type="par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1F6E409-DCE4-4098-B23D-A3AD2E42EC2B}" type="sib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D576F25C-8005-44BD-9E95-C5005A31E5E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Structure</a:t>
          </a:r>
        </a:p>
      </dgm:t>
    </dgm:pt>
    <dgm:pt modelId="{9728EEDF-C9F5-4514-93F8-BD7CFFAD79C7}" type="par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2999848-5ADD-4D99-AE69-212BA9E098F5}" type="sib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91043CC2-DAC9-47FA-8C69-4F4D563154C8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Culture</a:t>
          </a:r>
        </a:p>
      </dgm:t>
    </dgm:pt>
    <dgm:pt modelId="{DCB863DF-9F48-4BCA-9E42-650DF40A42BC}" type="par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061CA96-FCC9-49D4-86FF-FF017683E8AF}" type="sib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2CEDF02-140E-496F-AD4F-1552128E5EF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CCFF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Technology</a:t>
          </a:r>
        </a:p>
      </dgm:t>
    </dgm:pt>
    <dgm:pt modelId="{8BA14486-B2AC-4DBF-9532-0C80F9027101}" type="par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C707BBE-1956-40E0-A246-03011A4370FA}" type="sib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05B6305-C20F-4193-8D2F-3BF1EEF06CB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Re-engineer Processes</a:t>
          </a:r>
        </a:p>
      </dgm:t>
    </dgm:pt>
    <dgm:pt modelId="{4177AB4F-B892-441D-A9B3-4FC95B44573D}" type="parTrans" cxnId="{DA0264C3-BCC4-4EE7-BC5F-7A9AFB3E7B3E}">
      <dgm:prSet/>
      <dgm:spPr/>
      <dgm:t>
        <a:bodyPr/>
        <a:lstStyle/>
        <a:p>
          <a:endParaRPr lang="en-IN" sz="1400"/>
        </a:p>
      </dgm:t>
    </dgm:pt>
    <dgm:pt modelId="{BB575B45-1666-4F35-B2A5-4DDE6D0D836D}" type="sibTrans" cxnId="{DA0264C3-BCC4-4EE7-BC5F-7A9AFB3E7B3E}">
      <dgm:prSet/>
      <dgm:spPr/>
      <dgm:t>
        <a:bodyPr/>
        <a:lstStyle/>
        <a:p>
          <a:endParaRPr lang="en-IN" sz="1400"/>
        </a:p>
      </dgm:t>
    </dgm:pt>
    <dgm:pt modelId="{55F1197D-BBE6-4D0F-8F01-DAC262645E3E}" type="pres">
      <dgm:prSet presAssocID="{4E60CB08-E7A7-45D4-A5E9-31DBC1842836}" presName="Name0" presStyleCnt="0">
        <dgm:presLayoutVars>
          <dgm:dir/>
          <dgm:animLvl val="lvl"/>
          <dgm:resizeHandles val="exact"/>
        </dgm:presLayoutVars>
      </dgm:prSet>
      <dgm:spPr/>
    </dgm:pt>
    <dgm:pt modelId="{81C7082A-EE6E-4774-85CA-C85DD89E3E2C}" type="pres">
      <dgm:prSet presAssocID="{10552899-C723-4B6A-A54B-182D3C826189}" presName="parTxOnly" presStyleLbl="node1" presStyleIdx="0" presStyleCnt="5" custScaleX="112529" custScaleY="135869">
        <dgm:presLayoutVars>
          <dgm:chMax val="0"/>
          <dgm:chPref val="0"/>
          <dgm:bulletEnabled val="1"/>
        </dgm:presLayoutVars>
      </dgm:prSet>
      <dgm:spPr/>
    </dgm:pt>
    <dgm:pt modelId="{D4CFA912-FCE4-45A0-97B1-07978FA9ADEF}" type="pres">
      <dgm:prSet presAssocID="{F1F6E409-DCE4-4098-B23D-A3AD2E42EC2B}" presName="parTxOnlySpace" presStyleCnt="0"/>
      <dgm:spPr/>
    </dgm:pt>
    <dgm:pt modelId="{32C33405-244F-4D9B-A45E-C2B3847C7CEA}" type="pres">
      <dgm:prSet presAssocID="{D576F25C-8005-44BD-9E95-C5005A31E5E7}" presName="parTxOnly" presStyleLbl="node1" presStyleIdx="1" presStyleCnt="5" custScaleX="115991" custScaleY="135869">
        <dgm:presLayoutVars>
          <dgm:chMax val="0"/>
          <dgm:chPref val="0"/>
          <dgm:bulletEnabled val="1"/>
        </dgm:presLayoutVars>
      </dgm:prSet>
      <dgm:spPr/>
    </dgm:pt>
    <dgm:pt modelId="{71D5A0AD-3B3A-41F8-84DF-A7BD05915B78}" type="pres">
      <dgm:prSet presAssocID="{62999848-5ADD-4D99-AE69-212BA9E098F5}" presName="parTxOnlySpace" presStyleCnt="0"/>
      <dgm:spPr/>
    </dgm:pt>
    <dgm:pt modelId="{133167C3-E7F0-4BD8-BF47-31607F016940}" type="pres">
      <dgm:prSet presAssocID="{91043CC2-DAC9-47FA-8C69-4F4D563154C8}" presName="parTxOnly" presStyleLbl="node1" presStyleIdx="2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411EC71E-2AE3-4F3E-86E0-54904FC8E608}" type="pres">
      <dgm:prSet presAssocID="{8061CA96-FCC9-49D4-86FF-FF017683E8AF}" presName="parTxOnlySpace" presStyleCnt="0"/>
      <dgm:spPr/>
    </dgm:pt>
    <dgm:pt modelId="{6DFE0B72-9AB3-4AA1-A371-D2A3D6B90DDC}" type="pres">
      <dgm:prSet presAssocID="{605B6305-C20F-4193-8D2F-3BF1EEF06CB0}" presName="parTxOnly" presStyleLbl="node1" presStyleIdx="3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DCDC9EDE-E3F1-4F26-8972-3AA1EDB7A917}" type="pres">
      <dgm:prSet presAssocID="{BB575B45-1666-4F35-B2A5-4DDE6D0D836D}" presName="parTxOnlySpace" presStyleCnt="0"/>
      <dgm:spPr/>
    </dgm:pt>
    <dgm:pt modelId="{14FEA7CC-0ED2-44C4-A298-E7DB8596B906}" type="pres">
      <dgm:prSet presAssocID="{F2CEDF02-140E-496F-AD4F-1552128E5EF7}" presName="parTxOnly" presStyleLbl="node1" presStyleIdx="4" presStyleCnt="5" custScaleX="122321" custScaleY="135869">
        <dgm:presLayoutVars>
          <dgm:chMax val="0"/>
          <dgm:chPref val="0"/>
          <dgm:bulletEnabled val="1"/>
        </dgm:presLayoutVars>
      </dgm:prSet>
      <dgm:spPr/>
    </dgm:pt>
  </dgm:ptLst>
  <dgm:cxnLst>
    <dgm:cxn modelId="{5D36F619-FACE-4F0C-887F-DEDBCEC5CDC9}" srcId="{4E60CB08-E7A7-45D4-A5E9-31DBC1842836}" destId="{F2CEDF02-140E-496F-AD4F-1552128E5EF7}" srcOrd="4" destOrd="0" parTransId="{8BA14486-B2AC-4DBF-9532-0C80F9027101}" sibTransId="{8C707BBE-1956-40E0-A246-03011A4370FA}"/>
    <dgm:cxn modelId="{93056025-112E-4A0B-86AB-7AF600C82BE4}" type="presOf" srcId="{F2CEDF02-140E-496F-AD4F-1552128E5EF7}" destId="{14FEA7CC-0ED2-44C4-A298-E7DB8596B906}" srcOrd="0" destOrd="0" presId="urn:microsoft.com/office/officeart/2005/8/layout/chevron1"/>
    <dgm:cxn modelId="{8BE46A43-CD7C-4AE2-8019-C6C280DE1A87}" type="presOf" srcId="{10552899-C723-4B6A-A54B-182D3C826189}" destId="{81C7082A-EE6E-4774-85CA-C85DD89E3E2C}" srcOrd="0" destOrd="0" presId="urn:microsoft.com/office/officeart/2005/8/layout/chevron1"/>
    <dgm:cxn modelId="{AF4B4F4D-641F-4B84-AA8F-996913A1C1FE}" type="presOf" srcId="{91043CC2-DAC9-47FA-8C69-4F4D563154C8}" destId="{133167C3-E7F0-4BD8-BF47-31607F016940}" srcOrd="0" destOrd="0" presId="urn:microsoft.com/office/officeart/2005/8/layout/chevron1"/>
    <dgm:cxn modelId="{D221E54E-8D57-4C06-9CF8-8C44FD8F4112}" type="presOf" srcId="{D576F25C-8005-44BD-9E95-C5005A31E5E7}" destId="{32C33405-244F-4D9B-A45E-C2B3847C7CEA}" srcOrd="0" destOrd="0" presId="urn:microsoft.com/office/officeart/2005/8/layout/chevron1"/>
    <dgm:cxn modelId="{EEFF5A7E-37C1-4F4C-8AF9-DFB43F89BC95}" srcId="{4E60CB08-E7A7-45D4-A5E9-31DBC1842836}" destId="{D576F25C-8005-44BD-9E95-C5005A31E5E7}" srcOrd="1" destOrd="0" parTransId="{9728EEDF-C9F5-4514-93F8-BD7CFFAD79C7}" sibTransId="{62999848-5ADD-4D99-AE69-212BA9E098F5}"/>
    <dgm:cxn modelId="{B5E5B984-E547-4AFB-972D-26D7031646A8}" srcId="{4E60CB08-E7A7-45D4-A5E9-31DBC1842836}" destId="{10552899-C723-4B6A-A54B-182D3C826189}" srcOrd="0" destOrd="0" parTransId="{5C9EA282-047B-4BE5-A9E9-B8E4F1B2BB24}" sibTransId="{F1F6E409-DCE4-4098-B23D-A3AD2E42EC2B}"/>
    <dgm:cxn modelId="{1907B28E-FD3E-4EFE-84CB-277DDBB11A69}" srcId="{4E60CB08-E7A7-45D4-A5E9-31DBC1842836}" destId="{91043CC2-DAC9-47FA-8C69-4F4D563154C8}" srcOrd="2" destOrd="0" parTransId="{DCB863DF-9F48-4BCA-9E42-650DF40A42BC}" sibTransId="{8061CA96-FCC9-49D4-86FF-FF017683E8AF}"/>
    <dgm:cxn modelId="{DA0264C3-BCC4-4EE7-BC5F-7A9AFB3E7B3E}" srcId="{4E60CB08-E7A7-45D4-A5E9-31DBC1842836}" destId="{605B6305-C20F-4193-8D2F-3BF1EEF06CB0}" srcOrd="3" destOrd="0" parTransId="{4177AB4F-B892-441D-A9B3-4FC95B44573D}" sibTransId="{BB575B45-1666-4F35-B2A5-4DDE6D0D836D}"/>
    <dgm:cxn modelId="{B4992CF4-AB59-4E67-B722-E47FD57CB66F}" type="presOf" srcId="{4E60CB08-E7A7-45D4-A5E9-31DBC1842836}" destId="{55F1197D-BBE6-4D0F-8F01-DAC262645E3E}" srcOrd="0" destOrd="0" presId="urn:microsoft.com/office/officeart/2005/8/layout/chevron1"/>
    <dgm:cxn modelId="{9BC259FC-1ED6-4BBF-8FF3-869F0EB25693}" type="presOf" srcId="{605B6305-C20F-4193-8D2F-3BF1EEF06CB0}" destId="{6DFE0B72-9AB3-4AA1-A371-D2A3D6B90DDC}" srcOrd="0" destOrd="0" presId="urn:microsoft.com/office/officeart/2005/8/layout/chevron1"/>
    <dgm:cxn modelId="{43287F01-2C58-4A54-9124-224FB45C9971}" type="presParOf" srcId="{55F1197D-BBE6-4D0F-8F01-DAC262645E3E}" destId="{81C7082A-EE6E-4774-85CA-C85DD89E3E2C}" srcOrd="0" destOrd="0" presId="urn:microsoft.com/office/officeart/2005/8/layout/chevron1"/>
    <dgm:cxn modelId="{30DF7D51-CE2B-4E0C-B554-424E0C0862E2}" type="presParOf" srcId="{55F1197D-BBE6-4D0F-8F01-DAC262645E3E}" destId="{D4CFA912-FCE4-45A0-97B1-07978FA9ADEF}" srcOrd="1" destOrd="0" presId="urn:microsoft.com/office/officeart/2005/8/layout/chevron1"/>
    <dgm:cxn modelId="{60AC16E3-BB11-4F56-B9B7-1A166EDAAF6F}" type="presParOf" srcId="{55F1197D-BBE6-4D0F-8F01-DAC262645E3E}" destId="{32C33405-244F-4D9B-A45E-C2B3847C7CEA}" srcOrd="2" destOrd="0" presId="urn:microsoft.com/office/officeart/2005/8/layout/chevron1"/>
    <dgm:cxn modelId="{813ABB67-9DEA-44F1-B7D3-1BCCBB5A65D4}" type="presParOf" srcId="{55F1197D-BBE6-4D0F-8F01-DAC262645E3E}" destId="{71D5A0AD-3B3A-41F8-84DF-A7BD05915B78}" srcOrd="3" destOrd="0" presId="urn:microsoft.com/office/officeart/2005/8/layout/chevron1"/>
    <dgm:cxn modelId="{6E23C1A0-27AB-4BB5-A910-9DDC0BD11CA8}" type="presParOf" srcId="{55F1197D-BBE6-4D0F-8F01-DAC262645E3E}" destId="{133167C3-E7F0-4BD8-BF47-31607F016940}" srcOrd="4" destOrd="0" presId="urn:microsoft.com/office/officeart/2005/8/layout/chevron1"/>
    <dgm:cxn modelId="{ED1AB2B0-5145-4F21-9ABF-8786D56A5670}" type="presParOf" srcId="{55F1197D-BBE6-4D0F-8F01-DAC262645E3E}" destId="{411EC71E-2AE3-4F3E-86E0-54904FC8E608}" srcOrd="5" destOrd="0" presId="urn:microsoft.com/office/officeart/2005/8/layout/chevron1"/>
    <dgm:cxn modelId="{C907F182-BFA0-4D6C-B968-4182E0C075D4}" type="presParOf" srcId="{55F1197D-BBE6-4D0F-8F01-DAC262645E3E}" destId="{6DFE0B72-9AB3-4AA1-A371-D2A3D6B90DDC}" srcOrd="6" destOrd="0" presId="urn:microsoft.com/office/officeart/2005/8/layout/chevron1"/>
    <dgm:cxn modelId="{E8379DEF-E366-406C-AC43-838F09E29E39}" type="presParOf" srcId="{55F1197D-BBE6-4D0F-8F01-DAC262645E3E}" destId="{DCDC9EDE-E3F1-4F26-8972-3AA1EDB7A917}" srcOrd="7" destOrd="0" presId="urn:microsoft.com/office/officeart/2005/8/layout/chevron1"/>
    <dgm:cxn modelId="{79602B36-B571-4CAF-A683-A67AE3372468}" type="presParOf" srcId="{55F1197D-BBE6-4D0F-8F01-DAC262645E3E}" destId="{14FEA7CC-0ED2-44C4-A298-E7DB8596B90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90193600-793F-4361-BB10-5BFB18FCB5C0}" type="presOf" srcId="{CE17993F-CD10-4317-8219-871AF403BF40}" destId="{65003B9B-4ACC-4438-B97B-3BF380F6783A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4900A327-434F-451B-AF4F-A49CD9F7F04D}" type="presOf" srcId="{C2162E1E-B23C-4A52-A759-D6470BBA1972}" destId="{9F0AA608-78C6-4C1A-8473-4E342336086F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C72C6C96-50C9-4E88-B7F0-F85C91827BFB}" type="presOf" srcId="{75994E58-05D4-4E1A-8808-84079AB30C28}" destId="{9E92F68C-FAC6-4BFF-8504-A260360C1D07}" srcOrd="0" destOrd="0" presId="urn:microsoft.com/office/officeart/2005/8/layout/radial3"/>
    <dgm:cxn modelId="{B9BBBAA6-A582-4306-BF82-2209795D0DBC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DF6538D0-A6AA-47B6-836C-C0CCA2645B24}" type="presOf" srcId="{93FCAFF0-81A4-4AAC-80F8-093574001E93}" destId="{6E46F48C-CD51-4B37-816C-79E1C6A1DF09}" srcOrd="0" destOrd="0" presId="urn:microsoft.com/office/officeart/2005/8/layout/radial3"/>
    <dgm:cxn modelId="{BF64E8D2-F27A-4542-8E51-71B3A5B8CBF7}" type="presOf" srcId="{0DFC78EB-E093-4036-9A9B-8F5437CB2E4D}" destId="{F3151AA7-4691-4DFF-BB78-2F4C3BBB7340}" srcOrd="0" destOrd="0" presId="urn:microsoft.com/office/officeart/2005/8/layout/radial3"/>
    <dgm:cxn modelId="{A0575E29-1A1E-47A0-AEE8-709C8DE8B1F9}" type="presParOf" srcId="{65003B9B-4ACC-4438-B97B-3BF380F6783A}" destId="{8DC1AF01-2062-4060-BA4E-5DBB225EA918}" srcOrd="0" destOrd="0" presId="urn:microsoft.com/office/officeart/2005/8/layout/radial3"/>
    <dgm:cxn modelId="{0F0A43C4-33C8-4FF2-8703-1A00F9C7B1F9}" type="presParOf" srcId="{8DC1AF01-2062-4060-BA4E-5DBB225EA918}" destId="{6E46F48C-CD51-4B37-816C-79E1C6A1DF09}" srcOrd="0" destOrd="0" presId="urn:microsoft.com/office/officeart/2005/8/layout/radial3"/>
    <dgm:cxn modelId="{1DD5E084-39E9-4815-96FE-9E72CEB711AD}" type="presParOf" srcId="{8DC1AF01-2062-4060-BA4E-5DBB225EA918}" destId="{9E92F68C-FAC6-4BFF-8504-A260360C1D07}" srcOrd="1" destOrd="0" presId="urn:microsoft.com/office/officeart/2005/8/layout/radial3"/>
    <dgm:cxn modelId="{BF9795CC-720D-4A28-A0F9-1E153BDAFFAA}" type="presParOf" srcId="{8DC1AF01-2062-4060-BA4E-5DBB225EA918}" destId="{F3151AA7-4691-4DFF-BB78-2F4C3BBB7340}" srcOrd="2" destOrd="0" presId="urn:microsoft.com/office/officeart/2005/8/layout/radial3"/>
    <dgm:cxn modelId="{F6AFFDC8-FE45-456A-971A-281742408E92}" type="presParOf" srcId="{8DC1AF01-2062-4060-BA4E-5DBB225EA918}" destId="{0FCB26BD-B8D8-41CD-B310-C79A9D1111F6}" srcOrd="3" destOrd="0" presId="urn:microsoft.com/office/officeart/2005/8/layout/radial3"/>
    <dgm:cxn modelId="{9F361F08-3D72-426B-8CAA-A2853DBE369E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2B53590D-BC0C-44DC-9EC9-4D0A6E1AF057}" type="presOf" srcId="{0DFC78EB-E093-4036-9A9B-8F5437CB2E4D}" destId="{F3151AA7-4691-4DFF-BB78-2F4C3BBB7340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C423474C-9988-407D-ADCC-1978BF2C6CF6}" type="presOf" srcId="{C2162E1E-B23C-4A52-A759-D6470BBA1972}" destId="{9F0AA608-78C6-4C1A-8473-4E342336086F}" srcOrd="0" destOrd="0" presId="urn:microsoft.com/office/officeart/2005/8/layout/radial3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56EBCFB6-5773-444E-9B46-1175BC9A6B82}" type="presOf" srcId="{75994E58-05D4-4E1A-8808-84079AB30C28}" destId="{9E92F68C-FAC6-4BFF-8504-A260360C1D07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89D358D7-3530-423D-B8A6-F793BB0DE76A}" type="presOf" srcId="{CE17993F-CD10-4317-8219-871AF403BF40}" destId="{65003B9B-4ACC-4438-B97B-3BF380F6783A}" srcOrd="0" destOrd="0" presId="urn:microsoft.com/office/officeart/2005/8/layout/radial3"/>
    <dgm:cxn modelId="{ADB2B3FA-8DCF-471A-AB68-6445C8A67CC7}" type="presOf" srcId="{93FCAFF0-81A4-4AAC-80F8-093574001E93}" destId="{6E46F48C-CD51-4B37-816C-79E1C6A1DF09}" srcOrd="0" destOrd="0" presId="urn:microsoft.com/office/officeart/2005/8/layout/radial3"/>
    <dgm:cxn modelId="{3DDE87FC-B9B0-4F1E-B85E-8CBCF992471B}" type="presOf" srcId="{83C6C09A-F941-4BCE-9BD8-EC1304AF202F}" destId="{0FCB26BD-B8D8-41CD-B310-C79A9D1111F6}" srcOrd="0" destOrd="0" presId="urn:microsoft.com/office/officeart/2005/8/layout/radial3"/>
    <dgm:cxn modelId="{4D79D241-8DA9-479F-A406-51100A1573A3}" type="presParOf" srcId="{65003B9B-4ACC-4438-B97B-3BF380F6783A}" destId="{8DC1AF01-2062-4060-BA4E-5DBB225EA918}" srcOrd="0" destOrd="0" presId="urn:microsoft.com/office/officeart/2005/8/layout/radial3"/>
    <dgm:cxn modelId="{76FA27B5-0D54-4FE9-8E4F-ECF633D0EC9C}" type="presParOf" srcId="{8DC1AF01-2062-4060-BA4E-5DBB225EA918}" destId="{6E46F48C-CD51-4B37-816C-79E1C6A1DF09}" srcOrd="0" destOrd="0" presId="urn:microsoft.com/office/officeart/2005/8/layout/radial3"/>
    <dgm:cxn modelId="{47CC7098-0CBB-4A9F-84DD-3A771D74426A}" type="presParOf" srcId="{8DC1AF01-2062-4060-BA4E-5DBB225EA918}" destId="{9E92F68C-FAC6-4BFF-8504-A260360C1D07}" srcOrd="1" destOrd="0" presId="urn:microsoft.com/office/officeart/2005/8/layout/radial3"/>
    <dgm:cxn modelId="{E8DC1F98-05B0-45FB-93A6-2E78D377A8E5}" type="presParOf" srcId="{8DC1AF01-2062-4060-BA4E-5DBB225EA918}" destId="{F3151AA7-4691-4DFF-BB78-2F4C3BBB7340}" srcOrd="2" destOrd="0" presId="urn:microsoft.com/office/officeart/2005/8/layout/radial3"/>
    <dgm:cxn modelId="{82766C55-CDAD-4ACA-925E-52B049DBC550}" type="presParOf" srcId="{8DC1AF01-2062-4060-BA4E-5DBB225EA918}" destId="{0FCB26BD-B8D8-41CD-B310-C79A9D1111F6}" srcOrd="3" destOrd="0" presId="urn:microsoft.com/office/officeart/2005/8/layout/radial3"/>
    <dgm:cxn modelId="{7AA2BA01-6574-44AD-8D75-7EB3F4B934DC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 custScaleX="117512" custScaleY="9572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92551" custScaleY="181963">
        <dgm:presLayoutVars>
          <dgm:bulletEnabled val="1"/>
        </dgm:presLayoutVars>
      </dgm:prSet>
      <dgm:spPr/>
    </dgm:pt>
  </dgm:ptLst>
  <dgm:cxnLst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6FAFC13B-BEA6-4BC8-A9DF-3595F7965E69}" type="presOf" srcId="{75994E58-05D4-4E1A-8808-84079AB30C28}" destId="{9E92F68C-FAC6-4BFF-8504-A260360C1D07}" srcOrd="0" destOrd="0" presId="urn:microsoft.com/office/officeart/2005/8/layout/radial3"/>
    <dgm:cxn modelId="{03CF845E-31ED-4C0C-BC54-5798E654C232}" type="presOf" srcId="{CE17993F-CD10-4317-8219-871AF403BF40}" destId="{65003B9B-4ACC-4438-B97B-3BF380F6783A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EA2A2B75-7E2F-4379-A2DE-CCE3EC1D9676}" type="presOf" srcId="{93FCAFF0-81A4-4AAC-80F8-093574001E93}" destId="{6E46F48C-CD51-4B37-816C-79E1C6A1DF09}" srcOrd="0" destOrd="0" presId="urn:microsoft.com/office/officeart/2005/8/layout/radial3"/>
    <dgm:cxn modelId="{A36E238F-D37E-4201-99D1-96875402B527}" type="presOf" srcId="{0DFC78EB-E093-4036-9A9B-8F5437CB2E4D}" destId="{F3151AA7-4691-4DFF-BB78-2F4C3BBB7340}" srcOrd="0" destOrd="0" presId="urn:microsoft.com/office/officeart/2005/8/layout/radial3"/>
    <dgm:cxn modelId="{D7CC29C4-F880-407F-8BA8-B8B0CF9BB4E6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EC75D9DC-129A-47DF-80C3-271C3914087C}" type="presOf" srcId="{C2162E1E-B23C-4A52-A759-D6470BBA1972}" destId="{9F0AA608-78C6-4C1A-8473-4E342336086F}" srcOrd="0" destOrd="0" presId="urn:microsoft.com/office/officeart/2005/8/layout/radial3"/>
    <dgm:cxn modelId="{ACEBFD67-7B78-494D-87ED-A168B593BF5B}" type="presParOf" srcId="{65003B9B-4ACC-4438-B97B-3BF380F6783A}" destId="{8DC1AF01-2062-4060-BA4E-5DBB225EA918}" srcOrd="0" destOrd="0" presId="urn:microsoft.com/office/officeart/2005/8/layout/radial3"/>
    <dgm:cxn modelId="{5F01E15E-982B-4310-977C-8BF589375541}" type="presParOf" srcId="{8DC1AF01-2062-4060-BA4E-5DBB225EA918}" destId="{6E46F48C-CD51-4B37-816C-79E1C6A1DF09}" srcOrd="0" destOrd="0" presId="urn:microsoft.com/office/officeart/2005/8/layout/radial3"/>
    <dgm:cxn modelId="{F3617F87-7264-4A3A-9B2D-9F66D8B7D417}" type="presParOf" srcId="{8DC1AF01-2062-4060-BA4E-5DBB225EA918}" destId="{9E92F68C-FAC6-4BFF-8504-A260360C1D07}" srcOrd="1" destOrd="0" presId="urn:microsoft.com/office/officeart/2005/8/layout/radial3"/>
    <dgm:cxn modelId="{758A5591-8BB5-43A5-A2DC-964002C3FD68}" type="presParOf" srcId="{8DC1AF01-2062-4060-BA4E-5DBB225EA918}" destId="{F3151AA7-4691-4DFF-BB78-2F4C3BBB7340}" srcOrd="2" destOrd="0" presId="urn:microsoft.com/office/officeart/2005/8/layout/radial3"/>
    <dgm:cxn modelId="{F056FA68-D793-4F6C-A155-BD28509FC107}" type="presParOf" srcId="{8DC1AF01-2062-4060-BA4E-5DBB225EA918}" destId="{0FCB26BD-B8D8-41CD-B310-C79A9D1111F6}" srcOrd="3" destOrd="0" presId="urn:microsoft.com/office/officeart/2005/8/layout/radial3"/>
    <dgm:cxn modelId="{16D36354-E988-40D4-8622-DACC5CDEF641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90CD36-C9A2-4B7B-9FFF-95912F3F7A75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47144E-1DC1-40D2-9B11-C38F1182AF7D}">
      <dgm:prSet phldrT="[Text]"/>
      <dgm:spPr/>
      <dgm:t>
        <a:bodyPr/>
        <a:lstStyle/>
        <a:p>
          <a:r>
            <a:rPr lang="en-US" dirty="0"/>
            <a:t>Digital Foundation</a:t>
          </a:r>
        </a:p>
      </dgm:t>
    </dgm:pt>
    <dgm:pt modelId="{2F44AFF6-BE8A-4E58-AF41-BA2E8D0BFDA5}" type="parTrans" cxnId="{C56A3E3A-407D-4B41-A5FE-3A73C26D0C32}">
      <dgm:prSet/>
      <dgm:spPr/>
      <dgm:t>
        <a:bodyPr/>
        <a:lstStyle/>
        <a:p>
          <a:endParaRPr lang="en-US"/>
        </a:p>
      </dgm:t>
    </dgm:pt>
    <dgm:pt modelId="{36F7412B-CDC7-4209-B50F-C67898DBAE29}" type="sibTrans" cxnId="{C56A3E3A-407D-4B41-A5FE-3A73C26D0C32}">
      <dgm:prSet/>
      <dgm:spPr/>
      <dgm:t>
        <a:bodyPr/>
        <a:lstStyle/>
        <a:p>
          <a:endParaRPr lang="en-US"/>
        </a:p>
      </dgm:t>
    </dgm:pt>
    <dgm:pt modelId="{6B31D183-96C6-4042-BFC3-0CF184A4B615}">
      <dgm:prSet phldrT="[Text]"/>
      <dgm:spPr/>
      <dgm:t>
        <a:bodyPr/>
        <a:lstStyle/>
        <a:p>
          <a:r>
            <a:rPr lang="en-US" dirty="0"/>
            <a:t>People and Skills</a:t>
          </a:r>
        </a:p>
      </dgm:t>
    </dgm:pt>
    <dgm:pt modelId="{3E61393D-4A8E-4BAA-A30C-A91EB8C0ECEE}" type="parTrans" cxnId="{A6B0FFC1-4BCD-4283-9057-25DB6D7072FA}">
      <dgm:prSet/>
      <dgm:spPr/>
      <dgm:t>
        <a:bodyPr/>
        <a:lstStyle/>
        <a:p>
          <a:endParaRPr lang="en-US"/>
        </a:p>
      </dgm:t>
    </dgm:pt>
    <dgm:pt modelId="{031F5097-62AD-440D-BE57-CC71BC5F525A}" type="sibTrans" cxnId="{A6B0FFC1-4BCD-4283-9057-25DB6D7072FA}">
      <dgm:prSet/>
      <dgm:spPr/>
      <dgm:t>
        <a:bodyPr/>
        <a:lstStyle/>
        <a:p>
          <a:endParaRPr lang="en-US"/>
        </a:p>
      </dgm:t>
    </dgm:pt>
    <dgm:pt modelId="{538472EA-D56D-45A4-A697-4B1F460DD779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19953FC9-1238-4B49-9938-2C56248233EF}" type="parTrans" cxnId="{49C1A931-2ADE-4E3A-A497-59668204342D}">
      <dgm:prSet/>
      <dgm:spPr/>
      <dgm:t>
        <a:bodyPr/>
        <a:lstStyle/>
        <a:p>
          <a:endParaRPr lang="en-US"/>
        </a:p>
      </dgm:t>
    </dgm:pt>
    <dgm:pt modelId="{16FE75D6-52F0-4512-A8FF-8300F06264A4}" type="sibTrans" cxnId="{49C1A931-2ADE-4E3A-A497-59668204342D}">
      <dgm:prSet/>
      <dgm:spPr/>
      <dgm:t>
        <a:bodyPr/>
        <a:lstStyle/>
        <a:p>
          <a:endParaRPr lang="en-US"/>
        </a:p>
      </dgm:t>
    </dgm:pt>
    <dgm:pt modelId="{BD72159B-A170-4F1E-B90A-2EDC9EB97D1B}">
      <dgm:prSet phldrT="[Text]"/>
      <dgm:spPr/>
      <dgm:t>
        <a:bodyPr/>
        <a:lstStyle/>
        <a:p>
          <a:r>
            <a:rPr lang="en-US" dirty="0"/>
            <a:t>Culture</a:t>
          </a:r>
        </a:p>
      </dgm:t>
    </dgm:pt>
    <dgm:pt modelId="{8548515F-367B-48CD-9F06-D49FA5D526DC}" type="parTrans" cxnId="{5CE04F8E-20A9-4DA3-898F-46C43C88CC10}">
      <dgm:prSet/>
      <dgm:spPr/>
      <dgm:t>
        <a:bodyPr/>
        <a:lstStyle/>
        <a:p>
          <a:endParaRPr lang="en-US"/>
        </a:p>
      </dgm:t>
    </dgm:pt>
    <dgm:pt modelId="{FB39E5F1-A2C6-4D3E-BFB3-4C9AB1C11071}" type="sibTrans" cxnId="{5CE04F8E-20A9-4DA3-898F-46C43C88CC10}">
      <dgm:prSet/>
      <dgm:spPr/>
      <dgm:t>
        <a:bodyPr/>
        <a:lstStyle/>
        <a:p>
          <a:endParaRPr lang="en-US"/>
        </a:p>
      </dgm:t>
    </dgm:pt>
    <dgm:pt modelId="{53C9BB84-6C7F-49BA-9BFA-F92504FB7752}">
      <dgm:prSet phldrT="[Text]"/>
      <dgm:spPr/>
      <dgm:t>
        <a:bodyPr/>
        <a:lstStyle/>
        <a:p>
          <a:r>
            <a:rPr lang="en-US" dirty="0"/>
            <a:t>Structure &amp; Governance</a:t>
          </a:r>
        </a:p>
      </dgm:t>
    </dgm:pt>
    <dgm:pt modelId="{E38B7867-5713-4D39-947C-05C65DD834E5}" type="parTrans" cxnId="{D1CC576B-E46C-4355-A565-06CCED461FE0}">
      <dgm:prSet/>
      <dgm:spPr/>
      <dgm:t>
        <a:bodyPr/>
        <a:lstStyle/>
        <a:p>
          <a:endParaRPr lang="en-US"/>
        </a:p>
      </dgm:t>
    </dgm:pt>
    <dgm:pt modelId="{212863D9-B380-48A8-A218-265C217F0A82}" type="sibTrans" cxnId="{D1CC576B-E46C-4355-A565-06CCED461FE0}">
      <dgm:prSet/>
      <dgm:spPr/>
      <dgm:t>
        <a:bodyPr/>
        <a:lstStyle/>
        <a:p>
          <a:endParaRPr lang="en-US"/>
        </a:p>
      </dgm:t>
    </dgm:pt>
    <dgm:pt modelId="{B1FEFD33-67A5-4352-88BE-F9AFB873F629}">
      <dgm:prSet phldrT="[Text]"/>
      <dgm:spPr/>
      <dgm:t>
        <a:bodyPr/>
        <a:lstStyle/>
        <a:p>
          <a:r>
            <a:rPr lang="en-US" dirty="0"/>
            <a:t>Business Models &amp; Offerings</a:t>
          </a:r>
        </a:p>
      </dgm:t>
    </dgm:pt>
    <dgm:pt modelId="{5C7F378B-B82F-4018-9ABE-589BF44E97F0}" type="parTrans" cxnId="{5FB65EAB-F6B4-4815-8FC1-D9D75755FC12}">
      <dgm:prSet/>
      <dgm:spPr/>
      <dgm:t>
        <a:bodyPr/>
        <a:lstStyle/>
        <a:p>
          <a:endParaRPr lang="en-US"/>
        </a:p>
      </dgm:t>
    </dgm:pt>
    <dgm:pt modelId="{85F28FC0-9535-4BFB-B47E-38F4630DE7D2}" type="sibTrans" cxnId="{5FB65EAB-F6B4-4815-8FC1-D9D75755FC12}">
      <dgm:prSet/>
      <dgm:spPr/>
      <dgm:t>
        <a:bodyPr/>
        <a:lstStyle/>
        <a:p>
          <a:endParaRPr lang="en-US"/>
        </a:p>
      </dgm:t>
    </dgm:pt>
    <dgm:pt modelId="{D669D176-AC56-4C4A-9B16-20E570E2A8E7}">
      <dgm:prSet phldrT="[Text]"/>
      <dgm:spPr/>
      <dgm:t>
        <a:bodyPr/>
        <a:lstStyle/>
        <a:p>
          <a:r>
            <a:rPr lang="en-US" dirty="0"/>
            <a:t>Leadership &amp; Strategy</a:t>
          </a:r>
        </a:p>
      </dgm:t>
    </dgm:pt>
    <dgm:pt modelId="{5AAB6D2B-FBD3-43C8-8142-93D69C2D24B9}" type="parTrans" cxnId="{738FB1DB-9CC9-4358-8A41-E85AF20760C2}">
      <dgm:prSet/>
      <dgm:spPr/>
      <dgm:t>
        <a:bodyPr/>
        <a:lstStyle/>
        <a:p>
          <a:endParaRPr lang="en-US"/>
        </a:p>
      </dgm:t>
    </dgm:pt>
    <dgm:pt modelId="{9AC8F235-2F5E-44BE-9FFA-DE764DD6F981}" type="sibTrans" cxnId="{738FB1DB-9CC9-4358-8A41-E85AF20760C2}">
      <dgm:prSet/>
      <dgm:spPr/>
      <dgm:t>
        <a:bodyPr/>
        <a:lstStyle/>
        <a:p>
          <a:endParaRPr lang="en-US"/>
        </a:p>
      </dgm:t>
    </dgm:pt>
    <dgm:pt modelId="{4FF09DC4-A2AE-4D70-A547-6C008604A067}" type="pres">
      <dgm:prSet presAssocID="{C890CD36-C9A2-4B7B-9FFF-95912F3F7A7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70AA4F-BEEE-4468-B705-717065B2961A}" type="pres">
      <dgm:prSet presAssocID="{DE47144E-1DC1-40D2-9B11-C38F1182AF7D}" presName="vertOne" presStyleCnt="0"/>
      <dgm:spPr/>
    </dgm:pt>
    <dgm:pt modelId="{0A80E1D5-867F-46FA-A1BC-FB8EAE3290BE}" type="pres">
      <dgm:prSet presAssocID="{DE47144E-1DC1-40D2-9B11-C38F1182AF7D}" presName="txOne" presStyleLbl="node0" presStyleIdx="0" presStyleCnt="1">
        <dgm:presLayoutVars>
          <dgm:chPref val="3"/>
        </dgm:presLayoutVars>
      </dgm:prSet>
      <dgm:spPr/>
    </dgm:pt>
    <dgm:pt modelId="{319F18A7-D5D4-43B4-9A2E-AA92A6D2B9FE}" type="pres">
      <dgm:prSet presAssocID="{DE47144E-1DC1-40D2-9B11-C38F1182AF7D}" presName="parTransOne" presStyleCnt="0"/>
      <dgm:spPr/>
    </dgm:pt>
    <dgm:pt modelId="{E872D507-CF96-46CF-B52F-1E62F1787635}" type="pres">
      <dgm:prSet presAssocID="{DE47144E-1DC1-40D2-9B11-C38F1182AF7D}" presName="horzOne" presStyleCnt="0"/>
      <dgm:spPr/>
    </dgm:pt>
    <dgm:pt modelId="{2D5F764B-D32C-4D64-8B83-84C8C02ABBEA}" type="pres">
      <dgm:prSet presAssocID="{6B31D183-96C6-4042-BFC3-0CF184A4B615}" presName="vertTwo" presStyleCnt="0"/>
      <dgm:spPr/>
    </dgm:pt>
    <dgm:pt modelId="{0D944671-D3DC-4D5C-8183-45C1CB5F851E}" type="pres">
      <dgm:prSet presAssocID="{6B31D183-96C6-4042-BFC3-0CF184A4B615}" presName="txTwo" presStyleLbl="node2" presStyleIdx="0" presStyleCnt="2">
        <dgm:presLayoutVars>
          <dgm:chPref val="3"/>
        </dgm:presLayoutVars>
      </dgm:prSet>
      <dgm:spPr/>
    </dgm:pt>
    <dgm:pt modelId="{7EBC7DA9-D7B8-4569-8670-310E8F5A87AF}" type="pres">
      <dgm:prSet presAssocID="{6B31D183-96C6-4042-BFC3-0CF184A4B615}" presName="parTransTwo" presStyleCnt="0"/>
      <dgm:spPr/>
    </dgm:pt>
    <dgm:pt modelId="{D1C04C26-23FE-427C-9546-285D117A179B}" type="pres">
      <dgm:prSet presAssocID="{6B31D183-96C6-4042-BFC3-0CF184A4B615}" presName="horzTwo" presStyleCnt="0"/>
      <dgm:spPr/>
    </dgm:pt>
    <dgm:pt modelId="{74AEA550-8604-44A8-BC32-6284FD0C1D1F}" type="pres">
      <dgm:prSet presAssocID="{538472EA-D56D-45A4-A697-4B1F460DD779}" presName="vertThree" presStyleCnt="0"/>
      <dgm:spPr/>
    </dgm:pt>
    <dgm:pt modelId="{B277FD1B-22A0-4969-A339-43AD0FD84ABE}" type="pres">
      <dgm:prSet presAssocID="{538472EA-D56D-45A4-A697-4B1F460DD779}" presName="txThree" presStyleLbl="node3" presStyleIdx="0" presStyleCnt="2">
        <dgm:presLayoutVars>
          <dgm:chPref val="3"/>
        </dgm:presLayoutVars>
      </dgm:prSet>
      <dgm:spPr/>
    </dgm:pt>
    <dgm:pt modelId="{DC04B270-9E40-478A-8294-860B28B4518E}" type="pres">
      <dgm:prSet presAssocID="{538472EA-D56D-45A4-A697-4B1F460DD779}" presName="parTransThree" presStyleCnt="0"/>
      <dgm:spPr/>
    </dgm:pt>
    <dgm:pt modelId="{CE89DFE0-803D-4BE0-B81B-26BE4C41B250}" type="pres">
      <dgm:prSet presAssocID="{538472EA-D56D-45A4-A697-4B1F460DD779}" presName="horzThree" presStyleCnt="0"/>
      <dgm:spPr/>
    </dgm:pt>
    <dgm:pt modelId="{3D301A73-2769-4796-AE28-17141BF375F3}" type="pres">
      <dgm:prSet presAssocID="{D669D176-AC56-4C4A-9B16-20E570E2A8E7}" presName="vertFour" presStyleCnt="0">
        <dgm:presLayoutVars>
          <dgm:chPref val="3"/>
        </dgm:presLayoutVars>
      </dgm:prSet>
      <dgm:spPr/>
    </dgm:pt>
    <dgm:pt modelId="{10392E18-5E07-4A5A-9644-736CB88D1A0E}" type="pres">
      <dgm:prSet presAssocID="{D669D176-AC56-4C4A-9B16-20E570E2A8E7}" presName="txFour" presStyleLbl="node4" presStyleIdx="0" presStyleCnt="2">
        <dgm:presLayoutVars>
          <dgm:chPref val="3"/>
        </dgm:presLayoutVars>
      </dgm:prSet>
      <dgm:spPr/>
    </dgm:pt>
    <dgm:pt modelId="{312F3FF3-1317-4252-9465-93580F774829}" type="pres">
      <dgm:prSet presAssocID="{D669D176-AC56-4C4A-9B16-20E570E2A8E7}" presName="horzFour" presStyleCnt="0"/>
      <dgm:spPr/>
    </dgm:pt>
    <dgm:pt modelId="{D815850E-3A56-4E83-8A7C-1CD774C0ECCE}" type="pres">
      <dgm:prSet presAssocID="{031F5097-62AD-440D-BE57-CC71BC5F525A}" presName="sibSpaceTwo" presStyleCnt="0"/>
      <dgm:spPr/>
    </dgm:pt>
    <dgm:pt modelId="{91C14310-12DD-4E51-B0F7-086720C9678C}" type="pres">
      <dgm:prSet presAssocID="{BD72159B-A170-4F1E-B90A-2EDC9EB97D1B}" presName="vertTwo" presStyleCnt="0"/>
      <dgm:spPr/>
    </dgm:pt>
    <dgm:pt modelId="{129D5537-63ED-4041-8AF5-A4B35F2713B7}" type="pres">
      <dgm:prSet presAssocID="{BD72159B-A170-4F1E-B90A-2EDC9EB97D1B}" presName="txTwo" presStyleLbl="node2" presStyleIdx="1" presStyleCnt="2">
        <dgm:presLayoutVars>
          <dgm:chPref val="3"/>
        </dgm:presLayoutVars>
      </dgm:prSet>
      <dgm:spPr/>
    </dgm:pt>
    <dgm:pt modelId="{15E87246-8DFB-468A-9FDB-CB16D1810898}" type="pres">
      <dgm:prSet presAssocID="{BD72159B-A170-4F1E-B90A-2EDC9EB97D1B}" presName="parTransTwo" presStyleCnt="0"/>
      <dgm:spPr/>
    </dgm:pt>
    <dgm:pt modelId="{CC2D1138-5463-4294-94DB-F2A5FFA3221A}" type="pres">
      <dgm:prSet presAssocID="{BD72159B-A170-4F1E-B90A-2EDC9EB97D1B}" presName="horzTwo" presStyleCnt="0"/>
      <dgm:spPr/>
    </dgm:pt>
    <dgm:pt modelId="{6162CF1B-C071-4D98-8A67-FCD420160E67}" type="pres">
      <dgm:prSet presAssocID="{53C9BB84-6C7F-49BA-9BFA-F92504FB7752}" presName="vertThree" presStyleCnt="0"/>
      <dgm:spPr/>
    </dgm:pt>
    <dgm:pt modelId="{6EBAE3C6-C011-4DD3-88B9-5539210ECA96}" type="pres">
      <dgm:prSet presAssocID="{53C9BB84-6C7F-49BA-9BFA-F92504FB7752}" presName="txThree" presStyleLbl="node3" presStyleIdx="1" presStyleCnt="2">
        <dgm:presLayoutVars>
          <dgm:chPref val="3"/>
        </dgm:presLayoutVars>
      </dgm:prSet>
      <dgm:spPr/>
    </dgm:pt>
    <dgm:pt modelId="{7D11F314-6C00-4D63-BF37-6DF6CF77DD18}" type="pres">
      <dgm:prSet presAssocID="{53C9BB84-6C7F-49BA-9BFA-F92504FB7752}" presName="parTransThree" presStyleCnt="0"/>
      <dgm:spPr/>
    </dgm:pt>
    <dgm:pt modelId="{F2F3660B-3CC1-42F0-BFBB-FB0DF965D4D3}" type="pres">
      <dgm:prSet presAssocID="{53C9BB84-6C7F-49BA-9BFA-F92504FB7752}" presName="horzThree" presStyleCnt="0"/>
      <dgm:spPr/>
    </dgm:pt>
    <dgm:pt modelId="{FDD5C035-18B1-4F63-B1FF-06C13FDFC564}" type="pres">
      <dgm:prSet presAssocID="{B1FEFD33-67A5-4352-88BE-F9AFB873F629}" presName="vertFour" presStyleCnt="0">
        <dgm:presLayoutVars>
          <dgm:chPref val="3"/>
        </dgm:presLayoutVars>
      </dgm:prSet>
      <dgm:spPr/>
    </dgm:pt>
    <dgm:pt modelId="{3B3E2AD3-D499-430F-B05E-8AFC883B2F38}" type="pres">
      <dgm:prSet presAssocID="{B1FEFD33-67A5-4352-88BE-F9AFB873F629}" presName="txFour" presStyleLbl="node4" presStyleIdx="1" presStyleCnt="2">
        <dgm:presLayoutVars>
          <dgm:chPref val="3"/>
        </dgm:presLayoutVars>
      </dgm:prSet>
      <dgm:spPr/>
    </dgm:pt>
    <dgm:pt modelId="{BF3FF929-CB17-45D3-AD13-2793CCCD3228}" type="pres">
      <dgm:prSet presAssocID="{B1FEFD33-67A5-4352-88BE-F9AFB873F629}" presName="horzFour" presStyleCnt="0"/>
      <dgm:spPr/>
    </dgm:pt>
  </dgm:ptLst>
  <dgm:cxnLst>
    <dgm:cxn modelId="{06ABD603-CEB8-4767-871F-FDDD63290657}" type="presOf" srcId="{538472EA-D56D-45A4-A697-4B1F460DD779}" destId="{B277FD1B-22A0-4969-A339-43AD0FD84ABE}" srcOrd="0" destOrd="0" presId="urn:microsoft.com/office/officeart/2005/8/layout/architecture"/>
    <dgm:cxn modelId="{31ECE01D-4888-4E42-8620-80F77F91E322}" type="presOf" srcId="{D669D176-AC56-4C4A-9B16-20E570E2A8E7}" destId="{10392E18-5E07-4A5A-9644-736CB88D1A0E}" srcOrd="0" destOrd="0" presId="urn:microsoft.com/office/officeart/2005/8/layout/architecture"/>
    <dgm:cxn modelId="{49C1A931-2ADE-4E3A-A497-59668204342D}" srcId="{6B31D183-96C6-4042-BFC3-0CF184A4B615}" destId="{538472EA-D56D-45A4-A697-4B1F460DD779}" srcOrd="0" destOrd="0" parTransId="{19953FC9-1238-4B49-9938-2C56248233EF}" sibTransId="{16FE75D6-52F0-4512-A8FF-8300F06264A4}"/>
    <dgm:cxn modelId="{C56A3E3A-407D-4B41-A5FE-3A73C26D0C32}" srcId="{C890CD36-C9A2-4B7B-9FFF-95912F3F7A75}" destId="{DE47144E-1DC1-40D2-9B11-C38F1182AF7D}" srcOrd="0" destOrd="0" parTransId="{2F44AFF6-BE8A-4E58-AF41-BA2E8D0BFDA5}" sibTransId="{36F7412B-CDC7-4209-B50F-C67898DBAE29}"/>
    <dgm:cxn modelId="{F006D561-09C4-4AA5-A9C2-ED1099441DE7}" type="presOf" srcId="{53C9BB84-6C7F-49BA-9BFA-F92504FB7752}" destId="{6EBAE3C6-C011-4DD3-88B9-5539210ECA96}" srcOrd="0" destOrd="0" presId="urn:microsoft.com/office/officeart/2005/8/layout/architecture"/>
    <dgm:cxn modelId="{D1CC576B-E46C-4355-A565-06CCED461FE0}" srcId="{BD72159B-A170-4F1E-B90A-2EDC9EB97D1B}" destId="{53C9BB84-6C7F-49BA-9BFA-F92504FB7752}" srcOrd="0" destOrd="0" parTransId="{E38B7867-5713-4D39-947C-05C65DD834E5}" sibTransId="{212863D9-B380-48A8-A218-265C217F0A82}"/>
    <dgm:cxn modelId="{6A95E27E-40AA-4F92-BCF6-DAF0AEF642A8}" type="presOf" srcId="{6B31D183-96C6-4042-BFC3-0CF184A4B615}" destId="{0D944671-D3DC-4D5C-8183-45C1CB5F851E}" srcOrd="0" destOrd="0" presId="urn:microsoft.com/office/officeart/2005/8/layout/architecture"/>
    <dgm:cxn modelId="{5CE04F8E-20A9-4DA3-898F-46C43C88CC10}" srcId="{DE47144E-1DC1-40D2-9B11-C38F1182AF7D}" destId="{BD72159B-A170-4F1E-B90A-2EDC9EB97D1B}" srcOrd="1" destOrd="0" parTransId="{8548515F-367B-48CD-9F06-D49FA5D526DC}" sibTransId="{FB39E5F1-A2C6-4D3E-BFB3-4C9AB1C11071}"/>
    <dgm:cxn modelId="{5FB65EAB-F6B4-4815-8FC1-D9D75755FC12}" srcId="{53C9BB84-6C7F-49BA-9BFA-F92504FB7752}" destId="{B1FEFD33-67A5-4352-88BE-F9AFB873F629}" srcOrd="0" destOrd="0" parTransId="{5C7F378B-B82F-4018-9ABE-589BF44E97F0}" sibTransId="{85F28FC0-9535-4BFB-B47E-38F4630DE7D2}"/>
    <dgm:cxn modelId="{AA7007B6-B98E-438C-B621-6F29CCF27188}" type="presOf" srcId="{C890CD36-C9A2-4B7B-9FFF-95912F3F7A75}" destId="{4FF09DC4-A2AE-4D70-A547-6C008604A067}" srcOrd="0" destOrd="0" presId="urn:microsoft.com/office/officeart/2005/8/layout/architecture"/>
    <dgm:cxn modelId="{B7CC00B8-DFB4-4D17-AA7B-C8FEE71EDE16}" type="presOf" srcId="{B1FEFD33-67A5-4352-88BE-F9AFB873F629}" destId="{3B3E2AD3-D499-430F-B05E-8AFC883B2F38}" srcOrd="0" destOrd="0" presId="urn:microsoft.com/office/officeart/2005/8/layout/architecture"/>
    <dgm:cxn modelId="{A6B0FFC1-4BCD-4283-9057-25DB6D7072FA}" srcId="{DE47144E-1DC1-40D2-9B11-C38F1182AF7D}" destId="{6B31D183-96C6-4042-BFC3-0CF184A4B615}" srcOrd="0" destOrd="0" parTransId="{3E61393D-4A8E-4BAA-A30C-A91EB8C0ECEE}" sibTransId="{031F5097-62AD-440D-BE57-CC71BC5F525A}"/>
    <dgm:cxn modelId="{431ACACA-EE6C-4DD2-95DD-59C37A9B186F}" type="presOf" srcId="{BD72159B-A170-4F1E-B90A-2EDC9EB97D1B}" destId="{129D5537-63ED-4041-8AF5-A4B35F2713B7}" srcOrd="0" destOrd="0" presId="urn:microsoft.com/office/officeart/2005/8/layout/architecture"/>
    <dgm:cxn modelId="{DE48CAD8-FE94-47CB-9A1C-10F428AC9EEE}" type="presOf" srcId="{DE47144E-1DC1-40D2-9B11-C38F1182AF7D}" destId="{0A80E1D5-867F-46FA-A1BC-FB8EAE3290BE}" srcOrd="0" destOrd="0" presId="urn:microsoft.com/office/officeart/2005/8/layout/architecture"/>
    <dgm:cxn modelId="{738FB1DB-9CC9-4358-8A41-E85AF20760C2}" srcId="{538472EA-D56D-45A4-A697-4B1F460DD779}" destId="{D669D176-AC56-4C4A-9B16-20E570E2A8E7}" srcOrd="0" destOrd="0" parTransId="{5AAB6D2B-FBD3-43C8-8142-93D69C2D24B9}" sibTransId="{9AC8F235-2F5E-44BE-9FFA-DE764DD6F981}"/>
    <dgm:cxn modelId="{19A85AA1-3C3A-496D-BA24-4CF7F7F68B2C}" type="presParOf" srcId="{4FF09DC4-A2AE-4D70-A547-6C008604A067}" destId="{F170AA4F-BEEE-4468-B705-717065B2961A}" srcOrd="0" destOrd="0" presId="urn:microsoft.com/office/officeart/2005/8/layout/architecture"/>
    <dgm:cxn modelId="{051D0B2C-B407-438C-BF5D-BA3094698C99}" type="presParOf" srcId="{F170AA4F-BEEE-4468-B705-717065B2961A}" destId="{0A80E1D5-867F-46FA-A1BC-FB8EAE3290BE}" srcOrd="0" destOrd="0" presId="urn:microsoft.com/office/officeart/2005/8/layout/architecture"/>
    <dgm:cxn modelId="{C3149BDC-2780-4888-A8D6-F33808530D69}" type="presParOf" srcId="{F170AA4F-BEEE-4468-B705-717065B2961A}" destId="{319F18A7-D5D4-43B4-9A2E-AA92A6D2B9FE}" srcOrd="1" destOrd="0" presId="urn:microsoft.com/office/officeart/2005/8/layout/architecture"/>
    <dgm:cxn modelId="{B7392320-6874-4AEF-8E70-0CCD3C4E13FC}" type="presParOf" srcId="{F170AA4F-BEEE-4468-B705-717065B2961A}" destId="{E872D507-CF96-46CF-B52F-1E62F1787635}" srcOrd="2" destOrd="0" presId="urn:microsoft.com/office/officeart/2005/8/layout/architecture"/>
    <dgm:cxn modelId="{6153B245-7ECA-4BD3-848D-98830DE0C386}" type="presParOf" srcId="{E872D507-CF96-46CF-B52F-1E62F1787635}" destId="{2D5F764B-D32C-4D64-8B83-84C8C02ABBEA}" srcOrd="0" destOrd="0" presId="urn:microsoft.com/office/officeart/2005/8/layout/architecture"/>
    <dgm:cxn modelId="{C50A16B0-CDB1-45ED-86B7-AA2F7E4B2E3D}" type="presParOf" srcId="{2D5F764B-D32C-4D64-8B83-84C8C02ABBEA}" destId="{0D944671-D3DC-4D5C-8183-45C1CB5F851E}" srcOrd="0" destOrd="0" presId="urn:microsoft.com/office/officeart/2005/8/layout/architecture"/>
    <dgm:cxn modelId="{73CD32B1-C404-48E8-95EB-70271BC72843}" type="presParOf" srcId="{2D5F764B-D32C-4D64-8B83-84C8C02ABBEA}" destId="{7EBC7DA9-D7B8-4569-8670-310E8F5A87AF}" srcOrd="1" destOrd="0" presId="urn:microsoft.com/office/officeart/2005/8/layout/architecture"/>
    <dgm:cxn modelId="{6A107E60-FEF8-4D66-885E-F1EE37C939CE}" type="presParOf" srcId="{2D5F764B-D32C-4D64-8B83-84C8C02ABBEA}" destId="{D1C04C26-23FE-427C-9546-285D117A179B}" srcOrd="2" destOrd="0" presId="urn:microsoft.com/office/officeart/2005/8/layout/architecture"/>
    <dgm:cxn modelId="{9159E7C4-DD18-4EF6-AC57-0513BC7C63CC}" type="presParOf" srcId="{D1C04C26-23FE-427C-9546-285D117A179B}" destId="{74AEA550-8604-44A8-BC32-6284FD0C1D1F}" srcOrd="0" destOrd="0" presId="urn:microsoft.com/office/officeart/2005/8/layout/architecture"/>
    <dgm:cxn modelId="{65673B35-9FFB-4F88-B4B8-B8256B3D4BD0}" type="presParOf" srcId="{74AEA550-8604-44A8-BC32-6284FD0C1D1F}" destId="{B277FD1B-22A0-4969-A339-43AD0FD84ABE}" srcOrd="0" destOrd="0" presId="urn:microsoft.com/office/officeart/2005/8/layout/architecture"/>
    <dgm:cxn modelId="{5D31C99E-2140-49BE-B85D-38032C71EE68}" type="presParOf" srcId="{74AEA550-8604-44A8-BC32-6284FD0C1D1F}" destId="{DC04B270-9E40-478A-8294-860B28B4518E}" srcOrd="1" destOrd="0" presId="urn:microsoft.com/office/officeart/2005/8/layout/architecture"/>
    <dgm:cxn modelId="{FFFD140E-3E3A-4F42-8277-8C9FF6A6FA9E}" type="presParOf" srcId="{74AEA550-8604-44A8-BC32-6284FD0C1D1F}" destId="{CE89DFE0-803D-4BE0-B81B-26BE4C41B250}" srcOrd="2" destOrd="0" presId="urn:microsoft.com/office/officeart/2005/8/layout/architecture"/>
    <dgm:cxn modelId="{67771DAB-A25C-4E0F-B541-FF788E88919E}" type="presParOf" srcId="{CE89DFE0-803D-4BE0-B81B-26BE4C41B250}" destId="{3D301A73-2769-4796-AE28-17141BF375F3}" srcOrd="0" destOrd="0" presId="urn:microsoft.com/office/officeart/2005/8/layout/architecture"/>
    <dgm:cxn modelId="{A9C49D25-5BC3-4128-8841-794C495368A0}" type="presParOf" srcId="{3D301A73-2769-4796-AE28-17141BF375F3}" destId="{10392E18-5E07-4A5A-9644-736CB88D1A0E}" srcOrd="0" destOrd="0" presId="urn:microsoft.com/office/officeart/2005/8/layout/architecture"/>
    <dgm:cxn modelId="{73FC0777-2BE3-4C56-B127-9630F5CA5B72}" type="presParOf" srcId="{3D301A73-2769-4796-AE28-17141BF375F3}" destId="{312F3FF3-1317-4252-9465-93580F774829}" srcOrd="1" destOrd="0" presId="urn:microsoft.com/office/officeart/2005/8/layout/architecture"/>
    <dgm:cxn modelId="{665A61DC-1E47-46B9-88CA-BD49DB8248C3}" type="presParOf" srcId="{E872D507-CF96-46CF-B52F-1E62F1787635}" destId="{D815850E-3A56-4E83-8A7C-1CD774C0ECCE}" srcOrd="1" destOrd="0" presId="urn:microsoft.com/office/officeart/2005/8/layout/architecture"/>
    <dgm:cxn modelId="{48C32523-5E38-4AB9-B4E4-41A8723DFACA}" type="presParOf" srcId="{E872D507-CF96-46CF-B52F-1E62F1787635}" destId="{91C14310-12DD-4E51-B0F7-086720C9678C}" srcOrd="2" destOrd="0" presId="urn:microsoft.com/office/officeart/2005/8/layout/architecture"/>
    <dgm:cxn modelId="{00BD3BD8-DC69-4573-A9F9-2B5F091086C1}" type="presParOf" srcId="{91C14310-12DD-4E51-B0F7-086720C9678C}" destId="{129D5537-63ED-4041-8AF5-A4B35F2713B7}" srcOrd="0" destOrd="0" presId="urn:microsoft.com/office/officeart/2005/8/layout/architecture"/>
    <dgm:cxn modelId="{E91928CD-BF95-4EBE-B260-75D4FAED6107}" type="presParOf" srcId="{91C14310-12DD-4E51-B0F7-086720C9678C}" destId="{15E87246-8DFB-468A-9FDB-CB16D1810898}" srcOrd="1" destOrd="0" presId="urn:microsoft.com/office/officeart/2005/8/layout/architecture"/>
    <dgm:cxn modelId="{3D9948DC-0815-42F9-8F2E-54D22CFAF5E0}" type="presParOf" srcId="{91C14310-12DD-4E51-B0F7-086720C9678C}" destId="{CC2D1138-5463-4294-94DB-F2A5FFA3221A}" srcOrd="2" destOrd="0" presId="urn:microsoft.com/office/officeart/2005/8/layout/architecture"/>
    <dgm:cxn modelId="{32E4FFEF-1A4C-4F20-8DD5-3D3947ED6C69}" type="presParOf" srcId="{CC2D1138-5463-4294-94DB-F2A5FFA3221A}" destId="{6162CF1B-C071-4D98-8A67-FCD420160E67}" srcOrd="0" destOrd="0" presId="urn:microsoft.com/office/officeart/2005/8/layout/architecture"/>
    <dgm:cxn modelId="{BC1DE7A3-3066-48EA-B249-81D3BD5A2484}" type="presParOf" srcId="{6162CF1B-C071-4D98-8A67-FCD420160E67}" destId="{6EBAE3C6-C011-4DD3-88B9-5539210ECA96}" srcOrd="0" destOrd="0" presId="urn:microsoft.com/office/officeart/2005/8/layout/architecture"/>
    <dgm:cxn modelId="{1850E7ED-16ED-4D91-A35E-CBF413AC7030}" type="presParOf" srcId="{6162CF1B-C071-4D98-8A67-FCD420160E67}" destId="{7D11F314-6C00-4D63-BF37-6DF6CF77DD18}" srcOrd="1" destOrd="0" presId="urn:microsoft.com/office/officeart/2005/8/layout/architecture"/>
    <dgm:cxn modelId="{85EE5A3C-E443-4B29-9167-C3EC978A12A9}" type="presParOf" srcId="{6162CF1B-C071-4D98-8A67-FCD420160E67}" destId="{F2F3660B-3CC1-42F0-BFBB-FB0DF965D4D3}" srcOrd="2" destOrd="0" presId="urn:microsoft.com/office/officeart/2005/8/layout/architecture"/>
    <dgm:cxn modelId="{11D000B0-F30E-4E92-A34A-958FDDA5AF6D}" type="presParOf" srcId="{F2F3660B-3CC1-42F0-BFBB-FB0DF965D4D3}" destId="{FDD5C035-18B1-4F63-B1FF-06C13FDFC564}" srcOrd="0" destOrd="0" presId="urn:microsoft.com/office/officeart/2005/8/layout/architecture"/>
    <dgm:cxn modelId="{6700690B-A296-4791-BD6A-14D4789CEE6B}" type="presParOf" srcId="{FDD5C035-18B1-4F63-B1FF-06C13FDFC564}" destId="{3B3E2AD3-D499-430F-B05E-8AFC883B2F38}" srcOrd="0" destOrd="0" presId="urn:microsoft.com/office/officeart/2005/8/layout/architecture"/>
    <dgm:cxn modelId="{2CEB635C-A651-4A4F-B3F8-B08D45FB7CBE}" type="presParOf" srcId="{FDD5C035-18B1-4F63-B1FF-06C13FDFC564}" destId="{BF3FF929-CB17-45D3-AD13-2793CCCD32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2079F-4EDE-4493-9C22-3F61B72051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DF01A6B-60B2-494D-B662-D03C45D99152}">
      <dgm:prSet phldrT="[Text]" custT="1"/>
      <dgm:spPr/>
      <dgm:t>
        <a:bodyPr/>
        <a:lstStyle/>
        <a:p>
          <a:r>
            <a:rPr lang="en-US" sz="1150" dirty="0"/>
            <a:t>Organization wide deployment of digital enterprise and application</a:t>
          </a:r>
        </a:p>
      </dgm:t>
    </dgm:pt>
    <dgm:pt modelId="{C2C9E32E-60ED-464F-AE39-70CED2E14570}" type="parTrans" cxnId="{17889B37-2B15-4A78-9084-A7B8CCE36553}">
      <dgm:prSet/>
      <dgm:spPr/>
      <dgm:t>
        <a:bodyPr/>
        <a:lstStyle/>
        <a:p>
          <a:endParaRPr lang="en-US"/>
        </a:p>
      </dgm:t>
    </dgm:pt>
    <dgm:pt modelId="{030BE73C-5CA1-43D6-A28D-4A48A9C1123B}" type="sibTrans" cxnId="{17889B37-2B15-4A78-9084-A7B8CCE36553}">
      <dgm:prSet/>
      <dgm:spPr/>
      <dgm:t>
        <a:bodyPr/>
        <a:lstStyle/>
        <a:p>
          <a:endParaRPr lang="en-US"/>
        </a:p>
      </dgm:t>
    </dgm:pt>
    <dgm:pt modelId="{0F92A491-BD57-44B5-99CC-C38F925DEE26}">
      <dgm:prSet phldrT="[Text]" custT="1"/>
      <dgm:spPr/>
      <dgm:t>
        <a:bodyPr/>
        <a:lstStyle/>
        <a:p>
          <a:r>
            <a:rPr lang="en-US" sz="1150" dirty="0"/>
            <a:t>Digitization needs new skills and processes</a:t>
          </a:r>
        </a:p>
        <a:p>
          <a:endParaRPr lang="en-US" sz="1150" dirty="0"/>
        </a:p>
      </dgm:t>
    </dgm:pt>
    <dgm:pt modelId="{AECE75A2-FF30-4E3C-AAF8-EDE55D36E97E}" type="parTrans" cxnId="{4B58E3D8-148D-4F79-A65B-D7D5B2E67F45}">
      <dgm:prSet/>
      <dgm:spPr/>
      <dgm:t>
        <a:bodyPr/>
        <a:lstStyle/>
        <a:p>
          <a:endParaRPr lang="en-US"/>
        </a:p>
      </dgm:t>
    </dgm:pt>
    <dgm:pt modelId="{B384B0CE-F4A6-4DD9-AC64-8468864603DC}" type="sibTrans" cxnId="{4B58E3D8-148D-4F79-A65B-D7D5B2E67F45}">
      <dgm:prSet/>
      <dgm:spPr/>
      <dgm:t>
        <a:bodyPr/>
        <a:lstStyle/>
        <a:p>
          <a:endParaRPr lang="en-US"/>
        </a:p>
      </dgm:t>
    </dgm:pt>
    <dgm:pt modelId="{0D98FB75-902D-43C9-99C4-AD771117EAD5}">
      <dgm:prSet phldrT="[Text]" custT="1"/>
      <dgm:spPr/>
      <dgm:t>
        <a:bodyPr/>
        <a:lstStyle/>
        <a:p>
          <a:r>
            <a:rPr lang="en-US" sz="1150" dirty="0"/>
            <a:t>Automate Dynamic of Change</a:t>
          </a:r>
        </a:p>
      </dgm:t>
    </dgm:pt>
    <dgm:pt modelId="{1DFA26C6-9044-47DD-B89F-5069E756290A}" type="parTrans" cxnId="{2C824713-DF6E-4FD8-8B22-76B5C8EFF58F}">
      <dgm:prSet/>
      <dgm:spPr/>
      <dgm:t>
        <a:bodyPr/>
        <a:lstStyle/>
        <a:p>
          <a:endParaRPr lang="en-US"/>
        </a:p>
      </dgm:t>
    </dgm:pt>
    <dgm:pt modelId="{5ACC7CDC-CF64-4000-84A3-3AF8F7CF8CFC}" type="sibTrans" cxnId="{2C824713-DF6E-4FD8-8B22-76B5C8EFF58F}">
      <dgm:prSet/>
      <dgm:spPr/>
      <dgm:t>
        <a:bodyPr/>
        <a:lstStyle/>
        <a:p>
          <a:endParaRPr lang="en-US"/>
        </a:p>
      </dgm:t>
    </dgm:pt>
    <dgm:pt modelId="{BD6BDAC6-A45E-47E6-924B-B12B64A975AA}">
      <dgm:prSet phldrT="[Text]" custT="1"/>
      <dgm:spPr/>
      <dgm:t>
        <a:bodyPr/>
        <a:lstStyle/>
        <a:p>
          <a:r>
            <a:rPr lang="en-US" sz="1150" dirty="0"/>
            <a:t>Innovation</a:t>
          </a:r>
        </a:p>
      </dgm:t>
    </dgm:pt>
    <dgm:pt modelId="{5D32B0E6-E8E0-4D95-8D8C-9EAD543F5ECF}" type="parTrans" cxnId="{B2D8A3BF-4AE3-4BC0-A755-89F923B77189}">
      <dgm:prSet/>
      <dgm:spPr/>
      <dgm:t>
        <a:bodyPr/>
        <a:lstStyle/>
        <a:p>
          <a:endParaRPr lang="en-US"/>
        </a:p>
      </dgm:t>
    </dgm:pt>
    <dgm:pt modelId="{939FCE50-46EF-4F8C-8C3E-857BFEC4D781}" type="sibTrans" cxnId="{B2D8A3BF-4AE3-4BC0-A755-89F923B77189}">
      <dgm:prSet/>
      <dgm:spPr/>
      <dgm:t>
        <a:bodyPr/>
        <a:lstStyle/>
        <a:p>
          <a:endParaRPr lang="en-US"/>
        </a:p>
      </dgm:t>
    </dgm:pt>
    <dgm:pt modelId="{833A58C4-CFE7-4EF0-9B9B-08048DF56097}">
      <dgm:prSet phldrT="[Text]" custT="1"/>
      <dgm:spPr/>
      <dgm:t>
        <a:bodyPr/>
        <a:lstStyle/>
        <a:p>
          <a:r>
            <a:rPr lang="en-US" sz="1150" dirty="0"/>
            <a:t>Digitize the way of working</a:t>
          </a:r>
        </a:p>
        <a:p>
          <a:endParaRPr lang="en-US" sz="1150" dirty="0"/>
        </a:p>
      </dgm:t>
    </dgm:pt>
    <dgm:pt modelId="{601CCA89-07DE-4480-B378-5B44F27C5ECF}" type="sibTrans" cxnId="{9FD7CE46-A00F-4094-91D1-11D860ACC467}">
      <dgm:prSet/>
      <dgm:spPr/>
      <dgm:t>
        <a:bodyPr/>
        <a:lstStyle/>
        <a:p>
          <a:endParaRPr lang="en-US"/>
        </a:p>
      </dgm:t>
    </dgm:pt>
    <dgm:pt modelId="{FA91D951-8C6E-49AB-BF20-48F294324B8C}" type="parTrans" cxnId="{9FD7CE46-A00F-4094-91D1-11D860ACC467}">
      <dgm:prSet/>
      <dgm:spPr/>
      <dgm:t>
        <a:bodyPr/>
        <a:lstStyle/>
        <a:p>
          <a:endParaRPr lang="en-US"/>
        </a:p>
      </dgm:t>
    </dgm:pt>
    <dgm:pt modelId="{88EC1296-3A2C-47AA-AEF6-CEE53FB83D7A}">
      <dgm:prSet phldrT="[Text]" custT="1"/>
      <dgm:spPr/>
      <dgm:t>
        <a:bodyPr/>
        <a:lstStyle/>
        <a:p>
          <a:r>
            <a:rPr lang="en-US" sz="1150" dirty="0"/>
            <a:t>Cloud</a:t>
          </a:r>
        </a:p>
      </dgm:t>
    </dgm:pt>
    <dgm:pt modelId="{3D4CFE16-D91F-4F27-A620-453B20232630}" type="parTrans" cxnId="{5711EE51-8F79-46B1-813E-93A91EEB05D9}">
      <dgm:prSet/>
      <dgm:spPr/>
      <dgm:t>
        <a:bodyPr/>
        <a:lstStyle/>
        <a:p>
          <a:endParaRPr lang="en-US"/>
        </a:p>
      </dgm:t>
    </dgm:pt>
    <dgm:pt modelId="{7FD0565E-5086-4B6F-9B07-1F75E4B577B7}" type="sibTrans" cxnId="{5711EE51-8F79-46B1-813E-93A91EEB05D9}">
      <dgm:prSet/>
      <dgm:spPr/>
      <dgm:t>
        <a:bodyPr/>
        <a:lstStyle/>
        <a:p>
          <a:endParaRPr lang="en-US"/>
        </a:p>
      </dgm:t>
    </dgm:pt>
    <dgm:pt modelId="{E3BC1B53-A8F8-4FB6-8EC9-51A9C00DD2BE}">
      <dgm:prSet phldrT="[Text]" custT="1"/>
      <dgm:spPr/>
      <dgm:t>
        <a:bodyPr/>
        <a:lstStyle/>
        <a:p>
          <a:r>
            <a:rPr lang="en-US" sz="1150" dirty="0"/>
            <a:t>Data Analytics</a:t>
          </a:r>
        </a:p>
      </dgm:t>
    </dgm:pt>
    <dgm:pt modelId="{5469D007-6A9C-45FC-9839-B2A0E4EF1756}" type="parTrans" cxnId="{2A6E359B-4828-4CD7-AE74-5FE045BE449A}">
      <dgm:prSet/>
      <dgm:spPr/>
      <dgm:t>
        <a:bodyPr/>
        <a:lstStyle/>
        <a:p>
          <a:endParaRPr lang="en-US"/>
        </a:p>
      </dgm:t>
    </dgm:pt>
    <dgm:pt modelId="{138924FF-2C06-4651-AE0B-6126E93C3E48}" type="sibTrans" cxnId="{2A6E359B-4828-4CD7-AE74-5FE045BE449A}">
      <dgm:prSet/>
      <dgm:spPr/>
      <dgm:t>
        <a:bodyPr/>
        <a:lstStyle/>
        <a:p>
          <a:endParaRPr lang="en-US"/>
        </a:p>
      </dgm:t>
    </dgm:pt>
    <dgm:pt modelId="{54AB277B-5661-4948-B667-E5901C48F90F}">
      <dgm:prSet phldrT="[Text]" custT="1"/>
      <dgm:spPr/>
      <dgm:t>
        <a:bodyPr/>
        <a:lstStyle/>
        <a:p>
          <a:r>
            <a:rPr lang="en-US" sz="1150" dirty="0"/>
            <a:t>Mobile</a:t>
          </a:r>
        </a:p>
      </dgm:t>
    </dgm:pt>
    <dgm:pt modelId="{015D3678-C809-44DA-A684-D7DADB68EBA1}" type="parTrans" cxnId="{88991666-3C73-4F1C-8F27-98391867E627}">
      <dgm:prSet/>
      <dgm:spPr/>
      <dgm:t>
        <a:bodyPr/>
        <a:lstStyle/>
        <a:p>
          <a:endParaRPr lang="en-US"/>
        </a:p>
      </dgm:t>
    </dgm:pt>
    <dgm:pt modelId="{4ADD413D-EEAE-4B80-A954-2B4A8A245776}" type="sibTrans" cxnId="{88991666-3C73-4F1C-8F27-98391867E627}">
      <dgm:prSet/>
      <dgm:spPr/>
      <dgm:t>
        <a:bodyPr/>
        <a:lstStyle/>
        <a:p>
          <a:endParaRPr lang="en-US"/>
        </a:p>
      </dgm:t>
    </dgm:pt>
    <dgm:pt modelId="{036BB5E4-4897-486E-BD31-2C45C8097DED}">
      <dgm:prSet phldrT="[Text]" custT="1"/>
      <dgm:spPr/>
      <dgm:t>
        <a:bodyPr/>
        <a:lstStyle/>
        <a:p>
          <a:r>
            <a:rPr lang="en-US" sz="1150" dirty="0"/>
            <a:t>Social Media</a:t>
          </a:r>
        </a:p>
      </dgm:t>
    </dgm:pt>
    <dgm:pt modelId="{9B8C3B2F-5B0F-4578-822E-542264136F28}" type="parTrans" cxnId="{D9706E4D-BB2A-4510-831E-3ED02B6DE7D0}">
      <dgm:prSet/>
      <dgm:spPr/>
      <dgm:t>
        <a:bodyPr/>
        <a:lstStyle/>
        <a:p>
          <a:endParaRPr lang="en-US"/>
        </a:p>
      </dgm:t>
    </dgm:pt>
    <dgm:pt modelId="{2DBFCA93-9DAE-4990-938F-FF38783467F1}" type="sibTrans" cxnId="{D9706E4D-BB2A-4510-831E-3ED02B6DE7D0}">
      <dgm:prSet/>
      <dgm:spPr/>
      <dgm:t>
        <a:bodyPr/>
        <a:lstStyle/>
        <a:p>
          <a:endParaRPr lang="en-US"/>
        </a:p>
      </dgm:t>
    </dgm:pt>
    <dgm:pt modelId="{8399BB16-C482-4D22-9382-61CF17D9A2DA}">
      <dgm:prSet phldrT="[Text]" custT="1"/>
      <dgm:spPr/>
      <dgm:t>
        <a:bodyPr/>
        <a:lstStyle/>
        <a:p>
          <a:r>
            <a:rPr lang="en-US" sz="1150" dirty="0" err="1"/>
            <a:t>IoT</a:t>
          </a:r>
          <a:endParaRPr lang="en-US" sz="1150" dirty="0"/>
        </a:p>
      </dgm:t>
    </dgm:pt>
    <dgm:pt modelId="{C1297C6B-B2A8-48B2-B1F3-3DBDBE49A1C2}" type="parTrans" cxnId="{44543638-29F2-440C-A03A-D316643A2B84}">
      <dgm:prSet/>
      <dgm:spPr/>
      <dgm:t>
        <a:bodyPr/>
        <a:lstStyle/>
        <a:p>
          <a:endParaRPr lang="en-US"/>
        </a:p>
      </dgm:t>
    </dgm:pt>
    <dgm:pt modelId="{2CE60595-30A8-4648-96E7-B7395A9F0E16}" type="sibTrans" cxnId="{44543638-29F2-440C-A03A-D316643A2B84}">
      <dgm:prSet/>
      <dgm:spPr/>
      <dgm:t>
        <a:bodyPr/>
        <a:lstStyle/>
        <a:p>
          <a:endParaRPr lang="en-US"/>
        </a:p>
      </dgm:t>
    </dgm:pt>
    <dgm:pt modelId="{3F734FC1-F098-44EA-99C2-5157E4588F28}">
      <dgm:prSet phldrT="[Text]" custT="1"/>
      <dgm:spPr/>
      <dgm:t>
        <a:bodyPr/>
        <a:lstStyle/>
        <a:p>
          <a:r>
            <a:rPr lang="en-US" sz="1150" dirty="0"/>
            <a:t> Innovation needs design thinking leadership</a:t>
          </a:r>
        </a:p>
      </dgm:t>
    </dgm:pt>
    <dgm:pt modelId="{B91E788A-1B00-4413-8B78-B05DE7095AF3}" type="parTrans" cxnId="{BE798F6B-6BDF-45B8-AEC3-4B056BB15BD1}">
      <dgm:prSet/>
      <dgm:spPr/>
      <dgm:t>
        <a:bodyPr/>
        <a:lstStyle/>
        <a:p>
          <a:endParaRPr lang="en-US"/>
        </a:p>
      </dgm:t>
    </dgm:pt>
    <dgm:pt modelId="{02EF4E71-337E-443F-ABC6-2972C8DF2F69}" type="sibTrans" cxnId="{BE798F6B-6BDF-45B8-AEC3-4B056BB15BD1}">
      <dgm:prSet/>
      <dgm:spPr/>
      <dgm:t>
        <a:bodyPr/>
        <a:lstStyle/>
        <a:p>
          <a:endParaRPr lang="en-US"/>
        </a:p>
      </dgm:t>
    </dgm:pt>
    <dgm:pt modelId="{CA1C58FE-99C6-4804-B56E-33E1492EE26C}">
      <dgm:prSet phldrT="[Text]" custT="1"/>
      <dgm:spPr/>
      <dgm:t>
        <a:bodyPr/>
        <a:lstStyle/>
        <a:p>
          <a:r>
            <a:rPr lang="en-US" sz="1150" dirty="0"/>
            <a:t>Automation needs new capabilities</a:t>
          </a:r>
        </a:p>
      </dgm:t>
    </dgm:pt>
    <dgm:pt modelId="{B1F300A9-7ADA-463A-B08C-E9200FE7330C}" type="parTrans" cxnId="{20C274AE-50A2-4863-824D-A5B8865533D7}">
      <dgm:prSet/>
      <dgm:spPr/>
      <dgm:t>
        <a:bodyPr/>
        <a:lstStyle/>
        <a:p>
          <a:endParaRPr lang="en-US"/>
        </a:p>
      </dgm:t>
    </dgm:pt>
    <dgm:pt modelId="{EF6D72DF-7BE5-4371-B518-C85CE11AD837}" type="sibTrans" cxnId="{20C274AE-50A2-4863-824D-A5B8865533D7}">
      <dgm:prSet/>
      <dgm:spPr/>
      <dgm:t>
        <a:bodyPr/>
        <a:lstStyle/>
        <a:p>
          <a:endParaRPr lang="en-US"/>
        </a:p>
      </dgm:t>
    </dgm:pt>
    <dgm:pt modelId="{1577B89F-B96E-43E1-AF7C-613B70A51EE9}">
      <dgm:prSet phldrT="[Text]" custT="1"/>
      <dgm:spPr/>
      <dgm:t>
        <a:bodyPr/>
        <a:lstStyle/>
        <a:p>
          <a:r>
            <a:rPr lang="en-US" sz="1150" dirty="0"/>
            <a:t>Changes</a:t>
          </a:r>
        </a:p>
      </dgm:t>
    </dgm:pt>
    <dgm:pt modelId="{A80419E7-82EF-4261-8353-E509E9123686}" type="parTrans" cxnId="{993CECF6-C8C6-4220-85E1-A524795D296D}">
      <dgm:prSet/>
      <dgm:spPr/>
      <dgm:t>
        <a:bodyPr/>
        <a:lstStyle/>
        <a:p>
          <a:endParaRPr lang="en-US"/>
        </a:p>
      </dgm:t>
    </dgm:pt>
    <dgm:pt modelId="{9B5FB162-2616-4597-80EB-51D5DBA75801}" type="sibTrans" cxnId="{993CECF6-C8C6-4220-85E1-A524795D296D}">
      <dgm:prSet/>
      <dgm:spPr/>
      <dgm:t>
        <a:bodyPr/>
        <a:lstStyle/>
        <a:p>
          <a:endParaRPr lang="en-US"/>
        </a:p>
      </dgm:t>
    </dgm:pt>
    <dgm:pt modelId="{849F1353-979F-403E-9E44-361AF72DE864}">
      <dgm:prSet phldrT="[Text]" custT="1"/>
      <dgm:spPr/>
      <dgm:t>
        <a:bodyPr/>
        <a:lstStyle/>
        <a:p>
          <a:r>
            <a:rPr lang="en-US" sz="1150" dirty="0"/>
            <a:t>Market Results</a:t>
          </a:r>
        </a:p>
      </dgm:t>
    </dgm:pt>
    <dgm:pt modelId="{6A595BA6-5510-4AE3-9F81-E809D0B39715}" type="parTrans" cxnId="{F0336FDB-C71F-4538-88C8-62320C4BFF66}">
      <dgm:prSet/>
      <dgm:spPr/>
      <dgm:t>
        <a:bodyPr/>
        <a:lstStyle/>
        <a:p>
          <a:endParaRPr lang="en-US"/>
        </a:p>
      </dgm:t>
    </dgm:pt>
    <dgm:pt modelId="{4BA4EAD6-8F83-4176-B68C-6891CFD4C714}" type="sibTrans" cxnId="{F0336FDB-C71F-4538-88C8-62320C4BFF66}">
      <dgm:prSet/>
      <dgm:spPr/>
      <dgm:t>
        <a:bodyPr/>
        <a:lstStyle/>
        <a:p>
          <a:endParaRPr lang="en-US"/>
        </a:p>
      </dgm:t>
    </dgm:pt>
    <dgm:pt modelId="{7E7EC435-BE4E-442D-A5A2-CC33D878B571}">
      <dgm:prSet phldrT="[Text]" custT="1"/>
      <dgm:spPr/>
      <dgm:t>
        <a:bodyPr/>
        <a:lstStyle/>
        <a:p>
          <a:r>
            <a:rPr lang="en-US" sz="1150" dirty="0"/>
            <a:t>Customer Satisfaction</a:t>
          </a:r>
        </a:p>
      </dgm:t>
    </dgm:pt>
    <dgm:pt modelId="{600E06DB-1F08-4163-8793-1BFB8DBB20DE}" type="parTrans" cxnId="{C8596B29-3EF8-4BF2-B8BB-5556C25E407A}">
      <dgm:prSet/>
      <dgm:spPr/>
      <dgm:t>
        <a:bodyPr/>
        <a:lstStyle/>
        <a:p>
          <a:endParaRPr lang="en-US"/>
        </a:p>
      </dgm:t>
    </dgm:pt>
    <dgm:pt modelId="{312917F6-0253-4541-A6CE-9CBCF8B69E47}" type="sibTrans" cxnId="{C8596B29-3EF8-4BF2-B8BB-5556C25E407A}">
      <dgm:prSet/>
      <dgm:spPr/>
      <dgm:t>
        <a:bodyPr/>
        <a:lstStyle/>
        <a:p>
          <a:endParaRPr lang="en-US"/>
        </a:p>
      </dgm:t>
    </dgm:pt>
    <dgm:pt modelId="{DB25E7AD-906A-456B-BB60-2C494D3FEC28}">
      <dgm:prSet phldrT="[Text]" custT="1"/>
      <dgm:spPr/>
      <dgm:t>
        <a:bodyPr/>
        <a:lstStyle/>
        <a:p>
          <a:r>
            <a:rPr lang="en-US" sz="1150" dirty="0"/>
            <a:t>Organization Culture</a:t>
          </a:r>
        </a:p>
      </dgm:t>
    </dgm:pt>
    <dgm:pt modelId="{643915EC-AD40-4DA6-86EB-B1E5AB948632}" type="parTrans" cxnId="{A22EA060-6011-43F6-BB82-2254F985880C}">
      <dgm:prSet/>
      <dgm:spPr/>
      <dgm:t>
        <a:bodyPr/>
        <a:lstStyle/>
        <a:p>
          <a:endParaRPr lang="en-US"/>
        </a:p>
      </dgm:t>
    </dgm:pt>
    <dgm:pt modelId="{57BE57C1-0B89-4326-B45B-8E9F3DDFD2B0}" type="sibTrans" cxnId="{A22EA060-6011-43F6-BB82-2254F985880C}">
      <dgm:prSet/>
      <dgm:spPr/>
      <dgm:t>
        <a:bodyPr/>
        <a:lstStyle/>
        <a:p>
          <a:endParaRPr lang="en-US"/>
        </a:p>
      </dgm:t>
    </dgm:pt>
    <dgm:pt modelId="{4DC5FE3D-ABB1-42C7-B004-F569BD88CA51}">
      <dgm:prSet phldrT="[Text]" custT="1"/>
      <dgm:spPr/>
      <dgm:t>
        <a:bodyPr/>
        <a:lstStyle/>
        <a:p>
          <a:endParaRPr lang="en-US" sz="1150" dirty="0"/>
        </a:p>
      </dgm:t>
    </dgm:pt>
    <dgm:pt modelId="{160CAE6D-6A79-4554-95F1-87D0D6E584AC}" type="parTrans" cxnId="{62D5754B-412E-4771-AF9B-631612BA38F7}">
      <dgm:prSet/>
      <dgm:spPr/>
      <dgm:t>
        <a:bodyPr/>
        <a:lstStyle/>
        <a:p>
          <a:endParaRPr lang="en-US"/>
        </a:p>
      </dgm:t>
    </dgm:pt>
    <dgm:pt modelId="{6EAA1E85-877D-4BE8-AF28-9364B6DFC493}" type="sibTrans" cxnId="{62D5754B-412E-4771-AF9B-631612BA38F7}">
      <dgm:prSet/>
      <dgm:spPr/>
      <dgm:t>
        <a:bodyPr/>
        <a:lstStyle/>
        <a:p>
          <a:endParaRPr lang="en-US"/>
        </a:p>
      </dgm:t>
    </dgm:pt>
    <dgm:pt modelId="{C5239663-9D20-44D1-9306-CA3CD3CD142E}">
      <dgm:prSet phldrT="[Text]" custT="1"/>
      <dgm:spPr/>
      <dgm:t>
        <a:bodyPr/>
        <a:lstStyle/>
        <a:p>
          <a:endParaRPr lang="en-US" sz="1150" dirty="0"/>
        </a:p>
      </dgm:t>
    </dgm:pt>
    <dgm:pt modelId="{6E0E8BC8-32DC-4AE4-B617-F5115EB493CE}" type="parTrans" cxnId="{B6CB02B6-21FF-41B8-BACB-B8FE6E5FF4FF}">
      <dgm:prSet/>
      <dgm:spPr/>
      <dgm:t>
        <a:bodyPr/>
        <a:lstStyle/>
        <a:p>
          <a:endParaRPr lang="en-US"/>
        </a:p>
      </dgm:t>
    </dgm:pt>
    <dgm:pt modelId="{BE4B9F9B-A63E-486D-B3D5-0C80B3263083}" type="sibTrans" cxnId="{B6CB02B6-21FF-41B8-BACB-B8FE6E5FF4FF}">
      <dgm:prSet/>
      <dgm:spPr/>
      <dgm:t>
        <a:bodyPr/>
        <a:lstStyle/>
        <a:p>
          <a:endParaRPr lang="en-US"/>
        </a:p>
      </dgm:t>
    </dgm:pt>
    <dgm:pt modelId="{C3F6676B-6214-4802-A905-4FB42E26A51B}">
      <dgm:prSet phldrT="[Text]" custT="1"/>
      <dgm:spPr/>
      <dgm:t>
        <a:bodyPr/>
        <a:lstStyle/>
        <a:p>
          <a:endParaRPr lang="en-US" sz="1150" dirty="0"/>
        </a:p>
      </dgm:t>
    </dgm:pt>
    <dgm:pt modelId="{DE2EA350-8DA9-4711-BD68-65743BCF2884}" type="parTrans" cxnId="{69B0C175-F5E0-40AC-A961-028C7AAF58F1}">
      <dgm:prSet/>
      <dgm:spPr/>
      <dgm:t>
        <a:bodyPr/>
        <a:lstStyle/>
        <a:p>
          <a:endParaRPr lang="en-US"/>
        </a:p>
      </dgm:t>
    </dgm:pt>
    <dgm:pt modelId="{2046C6CE-06A8-425A-B48C-3B5AD3CB764E}" type="sibTrans" cxnId="{69B0C175-F5E0-40AC-A961-028C7AAF58F1}">
      <dgm:prSet/>
      <dgm:spPr/>
      <dgm:t>
        <a:bodyPr/>
        <a:lstStyle/>
        <a:p>
          <a:endParaRPr lang="en-US"/>
        </a:p>
      </dgm:t>
    </dgm:pt>
    <dgm:pt modelId="{B2414FFA-1439-4D16-A137-34EEAC3CFDF2}">
      <dgm:prSet phldrT="[Text]" custT="1"/>
      <dgm:spPr/>
      <dgm:t>
        <a:bodyPr/>
        <a:lstStyle/>
        <a:p>
          <a:endParaRPr lang="en-US" sz="1150" dirty="0"/>
        </a:p>
      </dgm:t>
    </dgm:pt>
    <dgm:pt modelId="{DBACCE16-012C-45BA-912E-472974AA0D4D}" type="parTrans" cxnId="{FA66D0A8-667E-4316-85CE-97A3BDA1359F}">
      <dgm:prSet/>
      <dgm:spPr/>
      <dgm:t>
        <a:bodyPr/>
        <a:lstStyle/>
        <a:p>
          <a:endParaRPr lang="en-US"/>
        </a:p>
      </dgm:t>
    </dgm:pt>
    <dgm:pt modelId="{CDD84A2C-4E87-42BB-A4D6-AD6D1D39DF34}" type="sibTrans" cxnId="{FA66D0A8-667E-4316-85CE-97A3BDA1359F}">
      <dgm:prSet/>
      <dgm:spPr/>
      <dgm:t>
        <a:bodyPr/>
        <a:lstStyle/>
        <a:p>
          <a:endParaRPr lang="en-US"/>
        </a:p>
      </dgm:t>
    </dgm:pt>
    <dgm:pt modelId="{05F5AEC3-BFB9-4AA8-A9BA-D6B4C2650374}">
      <dgm:prSet phldrT="[Text]" custT="1"/>
      <dgm:spPr/>
      <dgm:t>
        <a:bodyPr/>
        <a:lstStyle/>
        <a:p>
          <a:endParaRPr lang="en-US" sz="1150" dirty="0"/>
        </a:p>
      </dgm:t>
    </dgm:pt>
    <dgm:pt modelId="{508AF1DA-C3BF-4DD5-A377-B144CE727D56}" type="parTrans" cxnId="{A8432CBC-FDE2-4B50-A10A-837DB0EABC5C}">
      <dgm:prSet/>
      <dgm:spPr/>
      <dgm:t>
        <a:bodyPr/>
        <a:lstStyle/>
        <a:p>
          <a:endParaRPr lang="en-US"/>
        </a:p>
      </dgm:t>
    </dgm:pt>
    <dgm:pt modelId="{7ACD8148-7352-4BD6-862F-54D4ABF78D13}" type="sibTrans" cxnId="{A8432CBC-FDE2-4B50-A10A-837DB0EABC5C}">
      <dgm:prSet/>
      <dgm:spPr/>
      <dgm:t>
        <a:bodyPr/>
        <a:lstStyle/>
        <a:p>
          <a:endParaRPr lang="en-US"/>
        </a:p>
      </dgm:t>
    </dgm:pt>
    <dgm:pt modelId="{32D4EE7E-B1A8-4B49-888A-815C3A36A71D}" type="pres">
      <dgm:prSet presAssocID="{EF82079F-4EDE-4493-9C22-3F61B7205134}" presName="Name0" presStyleCnt="0">
        <dgm:presLayoutVars>
          <dgm:dir/>
          <dgm:resizeHandles val="exact"/>
        </dgm:presLayoutVars>
      </dgm:prSet>
      <dgm:spPr/>
    </dgm:pt>
    <dgm:pt modelId="{0ED5DFAD-C1AE-4A7F-93BA-A03B1DA10A48}" type="pres">
      <dgm:prSet presAssocID="{3DF01A6B-60B2-494D-B662-D03C45D99152}" presName="parAndChTx" presStyleLbl="node1" presStyleIdx="0" presStyleCnt="4" custScaleX="332486" custScaleY="403526" custLinFactNeighborX="55154" custLinFactNeighborY="13039">
        <dgm:presLayoutVars>
          <dgm:bulletEnabled val="1"/>
        </dgm:presLayoutVars>
      </dgm:prSet>
      <dgm:spPr/>
    </dgm:pt>
    <dgm:pt modelId="{202AEA04-9F41-415C-B5EB-28E6F834DA19}" type="pres">
      <dgm:prSet presAssocID="{030BE73C-5CA1-43D6-A28D-4A48A9C1123B}" presName="parAndChSpace" presStyleCnt="0"/>
      <dgm:spPr/>
    </dgm:pt>
    <dgm:pt modelId="{25B52065-ACFC-4CFF-B06B-AC8961C39BDE}" type="pres">
      <dgm:prSet presAssocID="{833A58C4-CFE7-4EF0-9B9B-08048DF56097}" presName="parAndChTx" presStyleLbl="node1" presStyleIdx="1" presStyleCnt="4" custScaleX="324764" custScaleY="445273" custLinFactX="-36097" custLinFactNeighborX="-100000" custLinFactNeighborY="-794">
        <dgm:presLayoutVars>
          <dgm:bulletEnabled val="1"/>
        </dgm:presLayoutVars>
      </dgm:prSet>
      <dgm:spPr/>
    </dgm:pt>
    <dgm:pt modelId="{1F6EEA1F-2EF6-4D7F-A5FA-E24C1EACD808}" type="pres">
      <dgm:prSet presAssocID="{601CCA89-07DE-4480-B378-5B44F27C5ECF}" presName="parAndChSpace" presStyleCnt="0"/>
      <dgm:spPr/>
    </dgm:pt>
    <dgm:pt modelId="{320BCED9-0A45-44E7-806E-97A45C5FC25F}" type="pres">
      <dgm:prSet presAssocID="{0F92A491-BD57-44B5-99CC-C38F925DEE26}" presName="parAndChTx" presStyleLbl="node1" presStyleIdx="2" presStyleCnt="4" custScaleX="336093" custScaleY="512521" custLinFactX="-100000" custLinFactNeighborX="-183114" custLinFactNeighborY="1560">
        <dgm:presLayoutVars>
          <dgm:bulletEnabled val="1"/>
        </dgm:presLayoutVars>
      </dgm:prSet>
      <dgm:spPr/>
    </dgm:pt>
    <dgm:pt modelId="{BEAF71D5-A06B-473A-8382-C967C5B53206}" type="pres">
      <dgm:prSet presAssocID="{B384B0CE-F4A6-4DD9-AC64-8468864603DC}" presName="parAndChSpace" presStyleCnt="0"/>
      <dgm:spPr/>
    </dgm:pt>
    <dgm:pt modelId="{9966F9BA-8D86-4C8F-A125-CF8F4BA22876}" type="pres">
      <dgm:prSet presAssocID="{1577B89F-B96E-43E1-AF7C-613B70A51EE9}" presName="parAndChTx" presStyleLbl="node1" presStyleIdx="3" presStyleCnt="4" custScaleX="370316" custScaleY="563224" custLinFactX="-168040" custLinFactNeighborX="-200000" custLinFactNeighborY="10443">
        <dgm:presLayoutVars>
          <dgm:bulletEnabled val="1"/>
        </dgm:presLayoutVars>
      </dgm:prSet>
      <dgm:spPr/>
    </dgm:pt>
  </dgm:ptLst>
  <dgm:cxnLst>
    <dgm:cxn modelId="{0DC2AA01-4F53-49FD-89C0-37418846B0E3}" type="presOf" srcId="{849F1353-979F-403E-9E44-361AF72DE864}" destId="{9966F9BA-8D86-4C8F-A125-CF8F4BA22876}" srcOrd="0" destOrd="4" presId="urn:microsoft.com/office/officeart/2005/8/layout/hChevron3"/>
    <dgm:cxn modelId="{A22C1203-60E7-4CF6-A78C-9329CE406A38}" type="presOf" srcId="{E3BC1B53-A8F8-4FB6-8EC9-51A9C00DD2BE}" destId="{0ED5DFAD-C1AE-4A7F-93BA-A03B1DA10A48}" srcOrd="0" destOrd="2" presId="urn:microsoft.com/office/officeart/2005/8/layout/hChevron3"/>
    <dgm:cxn modelId="{58F0EB03-CCE5-4641-A57A-E316EB32AFEA}" type="presOf" srcId="{8399BB16-C482-4D22-9382-61CF17D9A2DA}" destId="{0ED5DFAD-C1AE-4A7F-93BA-A03B1DA10A48}" srcOrd="0" destOrd="5" presId="urn:microsoft.com/office/officeart/2005/8/layout/hChevron3"/>
    <dgm:cxn modelId="{AFF44812-C6A7-4353-9C76-52EFEF90165D}" type="presOf" srcId="{BD6BDAC6-A45E-47E6-924B-B12B64A975AA}" destId="{25B52065-ACFC-4CFF-B06B-AC8961C39BDE}" srcOrd="0" destOrd="1" presId="urn:microsoft.com/office/officeart/2005/8/layout/hChevron3"/>
    <dgm:cxn modelId="{2C824713-DF6E-4FD8-8B22-76B5C8EFF58F}" srcId="{833A58C4-CFE7-4EF0-9B9B-08048DF56097}" destId="{0D98FB75-902D-43C9-99C4-AD771117EAD5}" srcOrd="2" destOrd="0" parTransId="{1DFA26C6-9044-47DD-B89F-5069E756290A}" sibTransId="{5ACC7CDC-CF64-4000-84A3-3AF8F7CF8CFC}"/>
    <dgm:cxn modelId="{475D9525-A4B0-4EB6-A60F-5A12C4742401}" type="presOf" srcId="{3DF01A6B-60B2-494D-B662-D03C45D99152}" destId="{0ED5DFAD-C1AE-4A7F-93BA-A03B1DA10A48}" srcOrd="0" destOrd="0" presId="urn:microsoft.com/office/officeart/2005/8/layout/hChevron3"/>
    <dgm:cxn modelId="{F35AF427-1638-4B6E-B902-B564E46D5BDB}" type="presOf" srcId="{88EC1296-3A2C-47AA-AEF6-CEE53FB83D7A}" destId="{0ED5DFAD-C1AE-4A7F-93BA-A03B1DA10A48}" srcOrd="0" destOrd="1" presId="urn:microsoft.com/office/officeart/2005/8/layout/hChevron3"/>
    <dgm:cxn modelId="{C8596B29-3EF8-4BF2-B8BB-5556C25E407A}" srcId="{1577B89F-B96E-43E1-AF7C-613B70A51EE9}" destId="{7E7EC435-BE4E-442D-A5A2-CC33D878B571}" srcOrd="5" destOrd="0" parTransId="{600E06DB-1F08-4163-8793-1BFB8DBB20DE}" sibTransId="{312917F6-0253-4541-A6CE-9CBCF8B69E47}"/>
    <dgm:cxn modelId="{17889B37-2B15-4A78-9084-A7B8CCE36553}" srcId="{EF82079F-4EDE-4493-9C22-3F61B7205134}" destId="{3DF01A6B-60B2-494D-B662-D03C45D99152}" srcOrd="0" destOrd="0" parTransId="{C2C9E32E-60ED-464F-AE39-70CED2E14570}" sibTransId="{030BE73C-5CA1-43D6-A28D-4A48A9C1123B}"/>
    <dgm:cxn modelId="{44543638-29F2-440C-A03A-D316643A2B84}" srcId="{3DF01A6B-60B2-494D-B662-D03C45D99152}" destId="{8399BB16-C482-4D22-9382-61CF17D9A2DA}" srcOrd="4" destOrd="0" parTransId="{C1297C6B-B2A8-48B2-B1F3-3DBDBE49A1C2}" sibTransId="{2CE60595-30A8-4648-96E7-B7395A9F0E16}"/>
    <dgm:cxn modelId="{A22EA060-6011-43F6-BB82-2254F985880C}" srcId="{1577B89F-B96E-43E1-AF7C-613B70A51EE9}" destId="{DB25E7AD-906A-456B-BB60-2C494D3FEC28}" srcOrd="1" destOrd="0" parTransId="{643915EC-AD40-4DA6-86EB-B1E5AB948632}" sibTransId="{57BE57C1-0B89-4326-B45B-8E9F3DDFD2B0}"/>
    <dgm:cxn modelId="{88991666-3C73-4F1C-8F27-98391867E627}" srcId="{3DF01A6B-60B2-494D-B662-D03C45D99152}" destId="{54AB277B-5661-4948-B667-E5901C48F90F}" srcOrd="2" destOrd="0" parTransId="{015D3678-C809-44DA-A684-D7DADB68EBA1}" sibTransId="{4ADD413D-EEAE-4B80-A954-2B4A8A245776}"/>
    <dgm:cxn modelId="{9FD7CE46-A00F-4094-91D1-11D860ACC467}" srcId="{EF82079F-4EDE-4493-9C22-3F61B7205134}" destId="{833A58C4-CFE7-4EF0-9B9B-08048DF56097}" srcOrd="1" destOrd="0" parTransId="{FA91D951-8C6E-49AB-BF20-48F294324B8C}" sibTransId="{601CCA89-07DE-4480-B378-5B44F27C5ECF}"/>
    <dgm:cxn modelId="{62D5754B-412E-4771-AF9B-631612BA38F7}" srcId="{833A58C4-CFE7-4EF0-9B9B-08048DF56097}" destId="{4DC5FE3D-ABB1-42C7-B004-F569BD88CA51}" srcOrd="1" destOrd="0" parTransId="{160CAE6D-6A79-4554-95F1-87D0D6E584AC}" sibTransId="{6EAA1E85-877D-4BE8-AF28-9364B6DFC493}"/>
    <dgm:cxn modelId="{BE798F6B-6BDF-45B8-AEC3-4B056BB15BD1}" srcId="{0F92A491-BD57-44B5-99CC-C38F925DEE26}" destId="{3F734FC1-F098-44EA-99C2-5157E4588F28}" srcOrd="0" destOrd="0" parTransId="{B91E788A-1B00-4413-8B78-B05DE7095AF3}" sibTransId="{02EF4E71-337E-443F-ABC6-2972C8DF2F69}"/>
    <dgm:cxn modelId="{2705CB6C-FAAC-4106-BBE5-E8CEF6E9535F}" type="presOf" srcId="{EF82079F-4EDE-4493-9C22-3F61B7205134}" destId="{32D4EE7E-B1A8-4B49-888A-815C3A36A71D}" srcOrd="0" destOrd="0" presId="urn:microsoft.com/office/officeart/2005/8/layout/hChevron3"/>
    <dgm:cxn modelId="{D9706E4D-BB2A-4510-831E-3ED02B6DE7D0}" srcId="{3DF01A6B-60B2-494D-B662-D03C45D99152}" destId="{036BB5E4-4897-486E-BD31-2C45C8097DED}" srcOrd="3" destOrd="0" parTransId="{9B8C3B2F-5B0F-4578-822E-542264136F28}" sibTransId="{2DBFCA93-9DAE-4990-938F-FF38783467F1}"/>
    <dgm:cxn modelId="{5711EE51-8F79-46B1-813E-93A91EEB05D9}" srcId="{3DF01A6B-60B2-494D-B662-D03C45D99152}" destId="{88EC1296-3A2C-47AA-AEF6-CEE53FB83D7A}" srcOrd="0" destOrd="0" parTransId="{3D4CFE16-D91F-4F27-A620-453B20232630}" sibTransId="{7FD0565E-5086-4B6F-9B07-1F75E4B577B7}"/>
    <dgm:cxn modelId="{69B0C175-F5E0-40AC-A961-028C7AAF58F1}" srcId="{1577B89F-B96E-43E1-AF7C-613B70A51EE9}" destId="{C3F6676B-6214-4802-A905-4FB42E26A51B}" srcOrd="0" destOrd="0" parTransId="{DE2EA350-8DA9-4711-BD68-65743BCF2884}" sibTransId="{2046C6CE-06A8-425A-B48C-3B5AD3CB764E}"/>
    <dgm:cxn modelId="{9951D355-393C-4D9D-BEF4-F4922E3E7697}" type="presOf" srcId="{0D98FB75-902D-43C9-99C4-AD771117EAD5}" destId="{25B52065-ACFC-4CFF-B06B-AC8961C39BDE}" srcOrd="0" destOrd="3" presId="urn:microsoft.com/office/officeart/2005/8/layout/hChevron3"/>
    <dgm:cxn modelId="{DF416878-344E-4381-8D56-65CC1CD2885C}" type="presOf" srcId="{CA1C58FE-99C6-4804-B56E-33E1492EE26C}" destId="{320BCED9-0A45-44E7-806E-97A45C5FC25F}" srcOrd="0" destOrd="3" presId="urn:microsoft.com/office/officeart/2005/8/layout/hChevron3"/>
    <dgm:cxn modelId="{50159F7D-C12D-4541-9B7A-629B324D497C}" type="presOf" srcId="{4DC5FE3D-ABB1-42C7-B004-F569BD88CA51}" destId="{25B52065-ACFC-4CFF-B06B-AC8961C39BDE}" srcOrd="0" destOrd="2" presId="urn:microsoft.com/office/officeart/2005/8/layout/hChevron3"/>
    <dgm:cxn modelId="{6890D885-C3B1-4C50-9792-6833B04DA621}" type="presOf" srcId="{05F5AEC3-BFB9-4AA8-A9BA-D6B4C2650374}" destId="{9966F9BA-8D86-4C8F-A125-CF8F4BA22876}" srcOrd="0" destOrd="5" presId="urn:microsoft.com/office/officeart/2005/8/layout/hChevron3"/>
    <dgm:cxn modelId="{54FD8986-AFEE-439C-9244-C4E100181111}" type="presOf" srcId="{036BB5E4-4897-486E-BD31-2C45C8097DED}" destId="{0ED5DFAD-C1AE-4A7F-93BA-A03B1DA10A48}" srcOrd="0" destOrd="4" presId="urn:microsoft.com/office/officeart/2005/8/layout/hChevron3"/>
    <dgm:cxn modelId="{20B58A8B-5796-4074-B149-8CB28B6659B7}" type="presOf" srcId="{3F734FC1-F098-44EA-99C2-5157E4588F28}" destId="{320BCED9-0A45-44E7-806E-97A45C5FC25F}" srcOrd="0" destOrd="1" presId="urn:microsoft.com/office/officeart/2005/8/layout/hChevron3"/>
    <dgm:cxn modelId="{43ACA994-E65A-4BE0-AC33-F371B41436A4}" type="presOf" srcId="{1577B89F-B96E-43E1-AF7C-613B70A51EE9}" destId="{9966F9BA-8D86-4C8F-A125-CF8F4BA22876}" srcOrd="0" destOrd="0" presId="urn:microsoft.com/office/officeart/2005/8/layout/hChevron3"/>
    <dgm:cxn modelId="{97AA0399-D6C1-4A91-807F-4984232B00EA}" type="presOf" srcId="{C5239663-9D20-44D1-9306-CA3CD3CD142E}" destId="{320BCED9-0A45-44E7-806E-97A45C5FC25F}" srcOrd="0" destOrd="2" presId="urn:microsoft.com/office/officeart/2005/8/layout/hChevron3"/>
    <dgm:cxn modelId="{2A6E359B-4828-4CD7-AE74-5FE045BE449A}" srcId="{3DF01A6B-60B2-494D-B662-D03C45D99152}" destId="{E3BC1B53-A8F8-4FB6-8EC9-51A9C00DD2BE}" srcOrd="1" destOrd="0" parTransId="{5469D007-6A9C-45FC-9839-B2A0E4EF1756}" sibTransId="{138924FF-2C06-4651-AE0B-6126E93C3E48}"/>
    <dgm:cxn modelId="{FA66D0A8-667E-4316-85CE-97A3BDA1359F}" srcId="{1577B89F-B96E-43E1-AF7C-613B70A51EE9}" destId="{B2414FFA-1439-4D16-A137-34EEAC3CFDF2}" srcOrd="2" destOrd="0" parTransId="{DBACCE16-012C-45BA-912E-472974AA0D4D}" sibTransId="{CDD84A2C-4E87-42BB-A4D6-AD6D1D39DF34}"/>
    <dgm:cxn modelId="{20C274AE-50A2-4863-824D-A5B8865533D7}" srcId="{0F92A491-BD57-44B5-99CC-C38F925DEE26}" destId="{CA1C58FE-99C6-4804-B56E-33E1492EE26C}" srcOrd="2" destOrd="0" parTransId="{B1F300A9-7ADA-463A-B08C-E9200FE7330C}" sibTransId="{EF6D72DF-7BE5-4371-B518-C85CE11AD837}"/>
    <dgm:cxn modelId="{B6CB02B6-21FF-41B8-BACB-B8FE6E5FF4FF}" srcId="{0F92A491-BD57-44B5-99CC-C38F925DEE26}" destId="{C5239663-9D20-44D1-9306-CA3CD3CD142E}" srcOrd="1" destOrd="0" parTransId="{6E0E8BC8-32DC-4AE4-B617-F5115EB493CE}" sibTransId="{BE4B9F9B-A63E-486D-B3D5-0C80B3263083}"/>
    <dgm:cxn modelId="{83EC33B8-2E34-420C-B912-035D8C37D0B5}" type="presOf" srcId="{833A58C4-CFE7-4EF0-9B9B-08048DF56097}" destId="{25B52065-ACFC-4CFF-B06B-AC8961C39BDE}" srcOrd="0" destOrd="0" presId="urn:microsoft.com/office/officeart/2005/8/layout/hChevron3"/>
    <dgm:cxn modelId="{8470AABA-19C1-4B13-97D9-BE1470CCD958}" type="presOf" srcId="{7E7EC435-BE4E-442D-A5A2-CC33D878B571}" destId="{9966F9BA-8D86-4C8F-A125-CF8F4BA22876}" srcOrd="0" destOrd="6" presId="urn:microsoft.com/office/officeart/2005/8/layout/hChevron3"/>
    <dgm:cxn modelId="{A8432CBC-FDE2-4B50-A10A-837DB0EABC5C}" srcId="{1577B89F-B96E-43E1-AF7C-613B70A51EE9}" destId="{05F5AEC3-BFB9-4AA8-A9BA-D6B4C2650374}" srcOrd="4" destOrd="0" parTransId="{508AF1DA-C3BF-4DD5-A377-B144CE727D56}" sibTransId="{7ACD8148-7352-4BD6-862F-54D4ABF78D13}"/>
    <dgm:cxn modelId="{B2D8A3BF-4AE3-4BC0-A755-89F923B77189}" srcId="{833A58C4-CFE7-4EF0-9B9B-08048DF56097}" destId="{BD6BDAC6-A45E-47E6-924B-B12B64A975AA}" srcOrd="0" destOrd="0" parTransId="{5D32B0E6-E8E0-4D95-8D8C-9EAD543F5ECF}" sibTransId="{939FCE50-46EF-4F8C-8C3E-857BFEC4D781}"/>
    <dgm:cxn modelId="{595524C7-8619-4A95-865A-4A3D98F1D9FF}" type="presOf" srcId="{0F92A491-BD57-44B5-99CC-C38F925DEE26}" destId="{320BCED9-0A45-44E7-806E-97A45C5FC25F}" srcOrd="0" destOrd="0" presId="urn:microsoft.com/office/officeart/2005/8/layout/hChevron3"/>
    <dgm:cxn modelId="{E0C4B9D6-6244-4F36-9680-34C3AB0CF569}" type="presOf" srcId="{DB25E7AD-906A-456B-BB60-2C494D3FEC28}" destId="{9966F9BA-8D86-4C8F-A125-CF8F4BA22876}" srcOrd="0" destOrd="2" presId="urn:microsoft.com/office/officeart/2005/8/layout/hChevron3"/>
    <dgm:cxn modelId="{4B58E3D8-148D-4F79-A65B-D7D5B2E67F45}" srcId="{EF82079F-4EDE-4493-9C22-3F61B7205134}" destId="{0F92A491-BD57-44B5-99CC-C38F925DEE26}" srcOrd="2" destOrd="0" parTransId="{AECE75A2-FF30-4E3C-AAF8-EDE55D36E97E}" sibTransId="{B384B0CE-F4A6-4DD9-AC64-8468864603DC}"/>
    <dgm:cxn modelId="{B0B382DA-BC21-4FB0-89A4-D50621585AAD}" type="presOf" srcId="{C3F6676B-6214-4802-A905-4FB42E26A51B}" destId="{9966F9BA-8D86-4C8F-A125-CF8F4BA22876}" srcOrd="0" destOrd="1" presId="urn:microsoft.com/office/officeart/2005/8/layout/hChevron3"/>
    <dgm:cxn modelId="{F0336FDB-C71F-4538-88C8-62320C4BFF66}" srcId="{1577B89F-B96E-43E1-AF7C-613B70A51EE9}" destId="{849F1353-979F-403E-9E44-361AF72DE864}" srcOrd="3" destOrd="0" parTransId="{6A595BA6-5510-4AE3-9F81-E809D0B39715}" sibTransId="{4BA4EAD6-8F83-4176-B68C-6891CFD4C714}"/>
    <dgm:cxn modelId="{74A683E4-0A1B-42EC-9F4D-88B7D0839DA6}" type="presOf" srcId="{B2414FFA-1439-4D16-A137-34EEAC3CFDF2}" destId="{9966F9BA-8D86-4C8F-A125-CF8F4BA22876}" srcOrd="0" destOrd="3" presId="urn:microsoft.com/office/officeart/2005/8/layout/hChevron3"/>
    <dgm:cxn modelId="{120ED9ED-0160-47F6-BFE8-BD8FB0A3A951}" type="presOf" srcId="{54AB277B-5661-4948-B667-E5901C48F90F}" destId="{0ED5DFAD-C1AE-4A7F-93BA-A03B1DA10A48}" srcOrd="0" destOrd="3" presId="urn:microsoft.com/office/officeart/2005/8/layout/hChevron3"/>
    <dgm:cxn modelId="{993CECF6-C8C6-4220-85E1-A524795D296D}" srcId="{EF82079F-4EDE-4493-9C22-3F61B7205134}" destId="{1577B89F-B96E-43E1-AF7C-613B70A51EE9}" srcOrd="3" destOrd="0" parTransId="{A80419E7-82EF-4261-8353-E509E9123686}" sibTransId="{9B5FB162-2616-4597-80EB-51D5DBA75801}"/>
    <dgm:cxn modelId="{0727227E-79EF-42FC-AC3A-47D48765B60A}" type="presParOf" srcId="{32D4EE7E-B1A8-4B49-888A-815C3A36A71D}" destId="{0ED5DFAD-C1AE-4A7F-93BA-A03B1DA10A48}" srcOrd="0" destOrd="0" presId="urn:microsoft.com/office/officeart/2005/8/layout/hChevron3"/>
    <dgm:cxn modelId="{85027C3A-4E8E-4CF7-A00E-43D149A386AF}" type="presParOf" srcId="{32D4EE7E-B1A8-4B49-888A-815C3A36A71D}" destId="{202AEA04-9F41-415C-B5EB-28E6F834DA19}" srcOrd="1" destOrd="0" presId="urn:microsoft.com/office/officeart/2005/8/layout/hChevron3"/>
    <dgm:cxn modelId="{1FB350DC-B25B-4F0C-A057-B157942D982F}" type="presParOf" srcId="{32D4EE7E-B1A8-4B49-888A-815C3A36A71D}" destId="{25B52065-ACFC-4CFF-B06B-AC8961C39BDE}" srcOrd="2" destOrd="0" presId="urn:microsoft.com/office/officeart/2005/8/layout/hChevron3"/>
    <dgm:cxn modelId="{A2617292-0266-40A2-B394-8042A66E07C4}" type="presParOf" srcId="{32D4EE7E-B1A8-4B49-888A-815C3A36A71D}" destId="{1F6EEA1F-2EF6-4D7F-A5FA-E24C1EACD808}" srcOrd="3" destOrd="0" presId="urn:microsoft.com/office/officeart/2005/8/layout/hChevron3"/>
    <dgm:cxn modelId="{7E03FEB8-7CDB-4EE9-AD2A-AEA9CA0D6708}" type="presParOf" srcId="{32D4EE7E-B1A8-4B49-888A-815C3A36A71D}" destId="{320BCED9-0A45-44E7-806E-97A45C5FC25F}" srcOrd="4" destOrd="0" presId="urn:microsoft.com/office/officeart/2005/8/layout/hChevron3"/>
    <dgm:cxn modelId="{36F0B48B-6643-4517-AE72-F375D0911A3F}" type="presParOf" srcId="{32D4EE7E-B1A8-4B49-888A-815C3A36A71D}" destId="{BEAF71D5-A06B-473A-8382-C967C5B53206}" srcOrd="5" destOrd="0" presId="urn:microsoft.com/office/officeart/2005/8/layout/hChevron3"/>
    <dgm:cxn modelId="{7044CD6F-6E84-41B5-B47E-1026F7AD8895}" type="presParOf" srcId="{32D4EE7E-B1A8-4B49-888A-815C3A36A71D}" destId="{9966F9BA-8D86-4C8F-A125-CF8F4BA228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0B6E-C332-4B0F-BE73-8956526576D4}">
      <dsp:nvSpPr>
        <dsp:cNvPr id="0" name=""/>
        <dsp:cNvSpPr/>
      </dsp:nvSpPr>
      <dsp:spPr>
        <a:xfrm>
          <a:off x="4368220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Digital Organization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644365" y="1549923"/>
        <a:ext cx="1114106" cy="963746"/>
      </dsp:txXfrm>
    </dsp:sp>
    <dsp:sp modelId="{36AC4866-C554-4E3D-A1FC-9558A8710D9B}">
      <dsp:nvSpPr>
        <dsp:cNvPr id="0" name=""/>
        <dsp:cNvSpPr/>
      </dsp:nvSpPr>
      <dsp:spPr>
        <a:xfrm>
          <a:off x="5411705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2E93-642C-47F4-9202-9CB867CCD7C0}">
      <dsp:nvSpPr>
        <dsp:cNvPr id="0" name=""/>
        <dsp:cNvSpPr/>
      </dsp:nvSpPr>
      <dsp:spPr>
        <a:xfrm>
          <a:off x="4521719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Flexible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4748028" y="195784"/>
        <a:ext cx="912982" cy="789836"/>
      </dsp:txXfrm>
    </dsp:sp>
    <dsp:sp modelId="{D7A660D4-0A5D-4DB3-8070-15D0C831E2E2}">
      <dsp:nvSpPr>
        <dsp:cNvPr id="0" name=""/>
        <dsp:cNvSpPr/>
      </dsp:nvSpPr>
      <dsp:spPr>
        <a:xfrm>
          <a:off x="6145478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4C17-17EC-4220-92E4-1DA04954B4DA}">
      <dsp:nvSpPr>
        <dsp:cNvPr id="0" name=""/>
        <dsp:cNvSpPr/>
      </dsp:nvSpPr>
      <dsp:spPr>
        <a:xfrm>
          <a:off x="5774134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Inclusive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6000443" y="922427"/>
        <a:ext cx="912982" cy="789836"/>
      </dsp:txXfrm>
    </dsp:sp>
    <dsp:sp modelId="{F8F701F0-ED2D-4D53-B3C9-3DE4057C731C}">
      <dsp:nvSpPr>
        <dsp:cNvPr id="0" name=""/>
        <dsp:cNvSpPr/>
      </dsp:nvSpPr>
      <dsp:spPr>
        <a:xfrm>
          <a:off x="5635752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47C4-9ECC-4514-8663-9F5EB96F3D33}">
      <dsp:nvSpPr>
        <dsp:cNvPr id="0" name=""/>
        <dsp:cNvSpPr/>
      </dsp:nvSpPr>
      <dsp:spPr>
        <a:xfrm>
          <a:off x="5774134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dirty="0">
              <a:solidFill>
                <a:schemeClr val="tx1"/>
              </a:solidFill>
            </a:rPr>
            <a:t>Innovation</a:t>
          </a:r>
          <a:endParaRPr lang="en-IN" sz="1550" kern="1200" dirty="0">
            <a:solidFill>
              <a:schemeClr val="tx1"/>
            </a:solidFill>
          </a:endParaRPr>
        </a:p>
      </dsp:txBody>
      <dsp:txXfrm>
        <a:off x="6000443" y="2350923"/>
        <a:ext cx="912982" cy="789836"/>
      </dsp:txXfrm>
    </dsp:sp>
    <dsp:sp modelId="{390D0F6B-4389-4CEB-95CC-BEBAC5356ACC}">
      <dsp:nvSpPr>
        <dsp:cNvPr id="0" name=""/>
        <dsp:cNvSpPr/>
      </dsp:nvSpPr>
      <dsp:spPr>
        <a:xfrm>
          <a:off x="4371321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5438A-E5F9-4186-9A22-25A4F1AF60BC}">
      <dsp:nvSpPr>
        <dsp:cNvPr id="0" name=""/>
        <dsp:cNvSpPr/>
      </dsp:nvSpPr>
      <dsp:spPr>
        <a:xfrm>
          <a:off x="4521719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Fluidity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748028" y="3078379"/>
        <a:ext cx="912982" cy="789836"/>
      </dsp:txXfrm>
    </dsp:sp>
    <dsp:sp modelId="{66E6AFB3-1F01-4C87-B44F-E6B57EF56539}">
      <dsp:nvSpPr>
        <dsp:cNvPr id="0" name=""/>
        <dsp:cNvSpPr/>
      </dsp:nvSpPr>
      <dsp:spPr>
        <a:xfrm>
          <a:off x="3625532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06B1E-F369-4696-81DC-8F8018E6EA4F}">
      <dsp:nvSpPr>
        <dsp:cNvPr id="0" name=""/>
        <dsp:cNvSpPr/>
      </dsp:nvSpPr>
      <dsp:spPr>
        <a:xfrm>
          <a:off x="3263491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Excellence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3489800" y="2351736"/>
        <a:ext cx="912982" cy="789836"/>
      </dsp:txXfrm>
    </dsp:sp>
    <dsp:sp modelId="{44E493CC-87E7-454F-84FD-F0A3E6E9CDD4}">
      <dsp:nvSpPr>
        <dsp:cNvPr id="0" name=""/>
        <dsp:cNvSpPr/>
      </dsp:nvSpPr>
      <dsp:spPr>
        <a:xfrm>
          <a:off x="3263491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Value Driven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3489800" y="920801"/>
        <a:ext cx="912982" cy="78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5D172-8D3E-428C-9FEF-195759549F6B}">
      <dsp:nvSpPr>
        <dsp:cNvPr id="0" name=""/>
        <dsp:cNvSpPr/>
      </dsp:nvSpPr>
      <dsp:spPr>
        <a:xfrm>
          <a:off x="370716" y="581386"/>
          <a:ext cx="4007274" cy="4007274"/>
        </a:xfrm>
        <a:prstGeom prst="blockArc">
          <a:avLst>
            <a:gd name="adj1" fmla="val 12599738"/>
            <a:gd name="adj2" fmla="val 16199869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7B41-CA1F-4F48-AD88-FD5A4DF9182D}">
      <dsp:nvSpPr>
        <dsp:cNvPr id="0" name=""/>
        <dsp:cNvSpPr/>
      </dsp:nvSpPr>
      <dsp:spPr>
        <a:xfrm>
          <a:off x="370641" y="581517"/>
          <a:ext cx="4007274" cy="4007274"/>
        </a:xfrm>
        <a:prstGeom prst="blockArc">
          <a:avLst>
            <a:gd name="adj1" fmla="val 8999997"/>
            <a:gd name="adj2" fmla="val 12600003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073B-9FEF-4AF1-9B71-C74B0F4D2D8C}">
      <dsp:nvSpPr>
        <dsp:cNvPr id="0" name=""/>
        <dsp:cNvSpPr/>
      </dsp:nvSpPr>
      <dsp:spPr>
        <a:xfrm>
          <a:off x="370640" y="581516"/>
          <a:ext cx="4007274" cy="4007274"/>
        </a:xfrm>
        <a:prstGeom prst="blockArc">
          <a:avLst>
            <a:gd name="adj1" fmla="val 5399997"/>
            <a:gd name="adj2" fmla="val 8999995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FAB15-CC2F-427B-86E4-762D11A2FCBB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800000"/>
            <a:gd name="adj2" fmla="val 54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EB090-C228-4822-949B-4634A9436C90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9800000"/>
            <a:gd name="adj2" fmla="val 18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84799-C57B-486E-9092-AC9A045615B3}">
      <dsp:nvSpPr>
        <dsp:cNvPr id="0" name=""/>
        <dsp:cNvSpPr/>
      </dsp:nvSpPr>
      <dsp:spPr>
        <a:xfrm>
          <a:off x="370567" y="581386"/>
          <a:ext cx="4007274" cy="4007274"/>
        </a:xfrm>
        <a:prstGeom prst="blockArc">
          <a:avLst>
            <a:gd name="adj1" fmla="val 16200131"/>
            <a:gd name="adj2" fmla="val 19800262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2DD1D-4830-4680-8BEB-2C84D249DCBD}">
      <dsp:nvSpPr>
        <dsp:cNvPr id="0" name=""/>
        <dsp:cNvSpPr/>
      </dsp:nvSpPr>
      <dsp:spPr>
        <a:xfrm>
          <a:off x="1232636" y="1838577"/>
          <a:ext cx="2283285" cy="1493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sp:txBody>
      <dsp:txXfrm>
        <a:off x="1567015" y="2057244"/>
        <a:ext cx="1614527" cy="1055817"/>
      </dsp:txXfrm>
    </dsp:sp>
    <dsp:sp modelId="{0F676926-990C-40DA-8516-BCE341A8EEBB}">
      <dsp:nvSpPr>
        <dsp:cNvPr id="0" name=""/>
        <dsp:cNvSpPr/>
      </dsp:nvSpPr>
      <dsp:spPr>
        <a:xfrm>
          <a:off x="1445044" y="0"/>
          <a:ext cx="1858470" cy="1252988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sp:txBody>
      <dsp:txXfrm>
        <a:off x="1717211" y="183496"/>
        <a:ext cx="1314136" cy="885996"/>
      </dsp:txXfrm>
    </dsp:sp>
    <dsp:sp modelId="{4F609341-3230-4D01-B395-A0E9D9750953}">
      <dsp:nvSpPr>
        <dsp:cNvPr id="0" name=""/>
        <dsp:cNvSpPr/>
      </dsp:nvSpPr>
      <dsp:spPr>
        <a:xfrm>
          <a:off x="3141180" y="979394"/>
          <a:ext cx="1858470" cy="125298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sp:txBody>
      <dsp:txXfrm>
        <a:off x="3413347" y="1162890"/>
        <a:ext cx="1314136" cy="885996"/>
      </dsp:txXfrm>
    </dsp:sp>
    <dsp:sp modelId="{1CADB283-C62E-43C5-98D2-0F41BFDA6CEE}">
      <dsp:nvSpPr>
        <dsp:cNvPr id="0" name=""/>
        <dsp:cNvSpPr/>
      </dsp:nvSpPr>
      <dsp:spPr>
        <a:xfrm>
          <a:off x="3141180" y="2937923"/>
          <a:ext cx="1858470" cy="1252988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sp:txBody>
      <dsp:txXfrm>
        <a:off x="3413347" y="3121419"/>
        <a:ext cx="1314136" cy="885996"/>
      </dsp:txXfrm>
    </dsp:sp>
    <dsp:sp modelId="{62ACC736-CF75-4038-9A3E-70CE98703C23}">
      <dsp:nvSpPr>
        <dsp:cNvPr id="0" name=""/>
        <dsp:cNvSpPr/>
      </dsp:nvSpPr>
      <dsp:spPr>
        <a:xfrm>
          <a:off x="1445044" y="3917188"/>
          <a:ext cx="1858470" cy="1252988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sp:txBody>
      <dsp:txXfrm>
        <a:off x="1717211" y="4100684"/>
        <a:ext cx="1314136" cy="885996"/>
      </dsp:txXfrm>
    </dsp:sp>
    <dsp:sp modelId="{CF09BC52-A73D-468C-A881-AE7A9FA1CFB4}">
      <dsp:nvSpPr>
        <dsp:cNvPr id="0" name=""/>
        <dsp:cNvSpPr/>
      </dsp:nvSpPr>
      <dsp:spPr>
        <a:xfrm>
          <a:off x="-251092" y="2937926"/>
          <a:ext cx="1858470" cy="1252988"/>
        </a:xfrm>
        <a:prstGeom prst="ellipse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sp:txBody>
      <dsp:txXfrm>
        <a:off x="21075" y="3121422"/>
        <a:ext cx="1314136" cy="885996"/>
      </dsp:txXfrm>
    </dsp:sp>
    <dsp:sp modelId="{CA8CAC19-7395-4630-9611-088B7B637E3F}">
      <dsp:nvSpPr>
        <dsp:cNvPr id="0" name=""/>
        <dsp:cNvSpPr/>
      </dsp:nvSpPr>
      <dsp:spPr>
        <a:xfrm>
          <a:off x="-251092" y="979394"/>
          <a:ext cx="1858470" cy="1252988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sp:txBody>
      <dsp:txXfrm>
        <a:off x="21075" y="1162890"/>
        <a:ext cx="1314136" cy="885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7082A-EE6E-4774-85CA-C85DD89E3E2C}">
      <dsp:nvSpPr>
        <dsp:cNvPr id="0" name=""/>
        <dsp:cNvSpPr/>
      </dsp:nvSpPr>
      <dsp:spPr>
        <a:xfrm>
          <a:off x="6078" y="0"/>
          <a:ext cx="2323929" cy="1025859"/>
        </a:xfrm>
        <a:prstGeom prst="chevron">
          <a:avLst/>
        </a:prstGeom>
        <a:solidFill>
          <a:srgbClr val="0070C0">
            <a:alpha val="58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kern="1200" dirty="0">
            <a:solidFill>
              <a:schemeClr val="bg1"/>
            </a:solidFill>
            <a:latin typeface="+mn-lt"/>
          </a:endParaRPr>
        </a:p>
      </dsp:txBody>
      <dsp:txXfrm>
        <a:off x="519008" y="0"/>
        <a:ext cx="1298070" cy="1025859"/>
      </dsp:txXfrm>
    </dsp:sp>
    <dsp:sp modelId="{32C33405-244F-4D9B-A45E-C2B3847C7CEA}">
      <dsp:nvSpPr>
        <dsp:cNvPr id="0" name=""/>
        <dsp:cNvSpPr/>
      </dsp:nvSpPr>
      <dsp:spPr>
        <a:xfrm>
          <a:off x="2123490" y="0"/>
          <a:ext cx="2395426" cy="1025859"/>
        </a:xfrm>
        <a:prstGeom prst="chevron">
          <a:avLst/>
        </a:prstGeom>
        <a:solidFill>
          <a:srgbClr val="0070C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Structure</a:t>
          </a:r>
        </a:p>
      </dsp:txBody>
      <dsp:txXfrm>
        <a:off x="2636420" y="0"/>
        <a:ext cx="1369567" cy="1025859"/>
      </dsp:txXfrm>
    </dsp:sp>
    <dsp:sp modelId="{133167C3-E7F0-4BD8-BF47-31607F016940}">
      <dsp:nvSpPr>
        <dsp:cNvPr id="0" name=""/>
        <dsp:cNvSpPr/>
      </dsp:nvSpPr>
      <dsp:spPr>
        <a:xfrm>
          <a:off x="431239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Culture</a:t>
          </a:r>
        </a:p>
      </dsp:txBody>
      <dsp:txXfrm>
        <a:off x="4825328" y="0"/>
        <a:ext cx="1427909" cy="1025859"/>
      </dsp:txXfrm>
    </dsp:sp>
    <dsp:sp modelId="{6DFE0B72-9AB3-4AA1-A371-D2A3D6B90DDC}">
      <dsp:nvSpPr>
        <dsp:cNvPr id="0" name=""/>
        <dsp:cNvSpPr/>
      </dsp:nvSpPr>
      <dsp:spPr>
        <a:xfrm>
          <a:off x="655964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Re-engineer Processes</a:t>
          </a:r>
        </a:p>
      </dsp:txBody>
      <dsp:txXfrm>
        <a:off x="7072578" y="0"/>
        <a:ext cx="1427909" cy="1025859"/>
      </dsp:txXfrm>
    </dsp:sp>
    <dsp:sp modelId="{14FEA7CC-0ED2-44C4-A298-E7DB8596B906}">
      <dsp:nvSpPr>
        <dsp:cNvPr id="0" name=""/>
        <dsp:cNvSpPr/>
      </dsp:nvSpPr>
      <dsp:spPr>
        <a:xfrm>
          <a:off x="8806897" y="0"/>
          <a:ext cx="2526152" cy="1025859"/>
        </a:xfrm>
        <a:prstGeom prst="chevron">
          <a:avLst/>
        </a:prstGeom>
        <a:solidFill>
          <a:srgbClr val="00CCF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Technology</a:t>
          </a:r>
        </a:p>
      </dsp:txBody>
      <dsp:txXfrm>
        <a:off x="9319827" y="0"/>
        <a:ext cx="1500293" cy="102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sp:txBody>
      <dsp:txXfrm>
        <a:off x="276093" y="1100569"/>
        <a:ext cx="1030183" cy="1145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sp:txBody>
      <dsp:txXfrm>
        <a:off x="276093" y="1100569"/>
        <a:ext cx="1030183" cy="1145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969035" y="821023"/>
          <a:ext cx="2092935" cy="17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sp:txBody>
      <dsp:txXfrm>
        <a:off x="1275538" y="1070700"/>
        <a:ext cx="1479929" cy="1205546"/>
      </dsp:txXfrm>
    </dsp:sp>
    <dsp:sp modelId="{9E92F68C-FAC6-4BFF-8504-A260360C1D07}">
      <dsp:nvSpPr>
        <dsp:cNvPr id="0" name=""/>
        <dsp:cNvSpPr/>
      </dsp:nvSpPr>
      <dsp:spPr>
        <a:xfrm>
          <a:off x="1209154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sp:txBody>
      <dsp:txXfrm>
        <a:off x="1445328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89654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sp:txBody>
      <dsp:txXfrm>
        <a:off x="2619784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129524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sp:txBody>
      <dsp:txXfrm>
        <a:off x="1389021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-1716" y="863265"/>
          <a:ext cx="1714705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sp:txBody>
      <dsp:txXfrm>
        <a:off x="249397" y="1100569"/>
        <a:ext cx="1212479" cy="11458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E1D5-867F-46FA-A1BC-FB8EAE3290BE}">
      <dsp:nvSpPr>
        <dsp:cNvPr id="0" name=""/>
        <dsp:cNvSpPr/>
      </dsp:nvSpPr>
      <dsp:spPr>
        <a:xfrm>
          <a:off x="2144" y="1577729"/>
          <a:ext cx="5804084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Digital Foundation</a:t>
          </a:r>
        </a:p>
      </dsp:txBody>
      <dsp:txXfrm>
        <a:off x="15419" y="1591004"/>
        <a:ext cx="5777534" cy="426702"/>
      </dsp:txXfrm>
    </dsp:sp>
    <dsp:sp modelId="{0D944671-D3DC-4D5C-8183-45C1CB5F851E}">
      <dsp:nvSpPr>
        <dsp:cNvPr id="0" name=""/>
        <dsp:cNvSpPr/>
      </dsp:nvSpPr>
      <dsp:spPr>
        <a:xfrm>
          <a:off x="2144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People and Skills</a:t>
          </a:r>
        </a:p>
      </dsp:txBody>
      <dsp:txXfrm>
        <a:off x="15419" y="1065169"/>
        <a:ext cx="2758519" cy="426702"/>
      </dsp:txXfrm>
    </dsp:sp>
    <dsp:sp modelId="{B277FD1B-22A0-4969-A339-43AD0FD84ABE}">
      <dsp:nvSpPr>
        <dsp:cNvPr id="0" name=""/>
        <dsp:cNvSpPr/>
      </dsp:nvSpPr>
      <dsp:spPr>
        <a:xfrm>
          <a:off x="2144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</a:t>
          </a:r>
        </a:p>
      </dsp:txBody>
      <dsp:txXfrm>
        <a:off x="15419" y="539334"/>
        <a:ext cx="2758519" cy="426702"/>
      </dsp:txXfrm>
    </dsp:sp>
    <dsp:sp modelId="{10392E18-5E07-4A5A-9644-736CB88D1A0E}">
      <dsp:nvSpPr>
        <dsp:cNvPr id="0" name=""/>
        <dsp:cNvSpPr/>
      </dsp:nvSpPr>
      <dsp:spPr>
        <a:xfrm>
          <a:off x="2144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Leadership &amp; Strategy</a:t>
          </a:r>
        </a:p>
      </dsp:txBody>
      <dsp:txXfrm>
        <a:off x="15419" y="13500"/>
        <a:ext cx="2758519" cy="426702"/>
      </dsp:txXfrm>
    </dsp:sp>
    <dsp:sp modelId="{129D5537-63ED-4041-8AF5-A4B35F2713B7}">
      <dsp:nvSpPr>
        <dsp:cNvPr id="0" name=""/>
        <dsp:cNvSpPr/>
      </dsp:nvSpPr>
      <dsp:spPr>
        <a:xfrm>
          <a:off x="3021159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Culture</a:t>
          </a:r>
        </a:p>
      </dsp:txBody>
      <dsp:txXfrm>
        <a:off x="3034434" y="1065169"/>
        <a:ext cx="2758519" cy="426702"/>
      </dsp:txXfrm>
    </dsp:sp>
    <dsp:sp modelId="{6EBAE3C6-C011-4DD3-88B9-5539210ECA96}">
      <dsp:nvSpPr>
        <dsp:cNvPr id="0" name=""/>
        <dsp:cNvSpPr/>
      </dsp:nvSpPr>
      <dsp:spPr>
        <a:xfrm>
          <a:off x="3021159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Structure &amp; Governance</a:t>
          </a:r>
        </a:p>
      </dsp:txBody>
      <dsp:txXfrm>
        <a:off x="3034434" y="539334"/>
        <a:ext cx="2758519" cy="426702"/>
      </dsp:txXfrm>
    </dsp:sp>
    <dsp:sp modelId="{3B3E2AD3-D499-430F-B05E-8AFC883B2F38}">
      <dsp:nvSpPr>
        <dsp:cNvPr id="0" name=""/>
        <dsp:cNvSpPr/>
      </dsp:nvSpPr>
      <dsp:spPr>
        <a:xfrm>
          <a:off x="3021159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Models &amp; Offerings</a:t>
          </a:r>
        </a:p>
      </dsp:txBody>
      <dsp:txXfrm>
        <a:off x="3034434" y="13500"/>
        <a:ext cx="2758519" cy="426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5DFAD-C1AE-4A7F-93BA-A03B1DA10A48}">
      <dsp:nvSpPr>
        <dsp:cNvPr id="0" name=""/>
        <dsp:cNvSpPr/>
      </dsp:nvSpPr>
      <dsp:spPr>
        <a:xfrm>
          <a:off x="62852" y="376307"/>
          <a:ext cx="1828200" cy="177505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77591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Organization wide deployment of digital enterprise and application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Cloud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Data Analytics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Mobile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Social Media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IoT</a:t>
          </a:r>
          <a:endParaRPr lang="en-US" sz="1150" kern="1200" dirty="0"/>
        </a:p>
      </dsp:txBody>
      <dsp:txXfrm>
        <a:off x="62852" y="376307"/>
        <a:ext cx="1606318" cy="1775056"/>
      </dsp:txXfrm>
    </dsp:sp>
    <dsp:sp modelId="{25B52065-ACFC-4CFF-B06B-AC8961C39BDE}">
      <dsp:nvSpPr>
        <dsp:cNvPr id="0" name=""/>
        <dsp:cNvSpPr/>
      </dsp:nvSpPr>
      <dsp:spPr>
        <a:xfrm>
          <a:off x="1411973" y="223638"/>
          <a:ext cx="1785740" cy="195869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Digitize the way of working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Innovation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Automate Dynamic of Change</a:t>
          </a:r>
        </a:p>
      </dsp:txBody>
      <dsp:txXfrm>
        <a:off x="1858408" y="223638"/>
        <a:ext cx="892870" cy="1958695"/>
      </dsp:txXfrm>
    </dsp:sp>
    <dsp:sp modelId="{320BCED9-0A45-44E7-806E-97A45C5FC25F}">
      <dsp:nvSpPr>
        <dsp:cNvPr id="0" name=""/>
        <dsp:cNvSpPr/>
      </dsp:nvSpPr>
      <dsp:spPr>
        <a:xfrm>
          <a:off x="2644965" y="86085"/>
          <a:ext cx="1848034" cy="225451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Digitization needs new skills and processes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 Innovation needs design thinking leadership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Automation needs new capabilities</a:t>
          </a:r>
        </a:p>
      </dsp:txBody>
      <dsp:txXfrm>
        <a:off x="3106974" y="86085"/>
        <a:ext cx="924017" cy="2254510"/>
      </dsp:txXfrm>
    </dsp:sp>
    <dsp:sp modelId="{9966F9BA-8D86-4C8F-A125-CF8F4BA22876}">
      <dsp:nvSpPr>
        <dsp:cNvPr id="0" name=""/>
        <dsp:cNvSpPr/>
      </dsp:nvSpPr>
      <dsp:spPr>
        <a:xfrm>
          <a:off x="3990334" y="0"/>
          <a:ext cx="2036212" cy="2412957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Changes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Organization Culture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Market Results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Customer Satisfaction</a:t>
          </a:r>
        </a:p>
      </dsp:txBody>
      <dsp:txXfrm>
        <a:off x="4499387" y="0"/>
        <a:ext cx="1018106" cy="2412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8C96-A281-BE4A-8920-AC978D51979C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4F282-BE79-6146-BA61-9EEBC12ED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1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5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B63D-7643-1E4F-8DDC-24CE2AA1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34E22-6D1B-F043-B658-F19DD188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3D9DCC-9361-BC4E-AC06-33A154757611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3E14CC-125E-7B45-8B2C-CF6FB4BB13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E459396-4EBC-C548-918B-331A5244FFE1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D86BC-2EAC-6E4A-B45C-D006089EC28C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437E-5AF1-DE41-A5AB-37D3EFA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D56A2-847F-554A-8B61-D9118C3F9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93E83-FA87-0843-BD32-999355DA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EE85BE-7784-9440-9F2B-034B24DB9B3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391A9B-2E45-4C48-A811-AF74F1F7F9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705FA1B-EF01-BF45-B9E5-1B731B98D60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458D7-AB91-5F4A-A76E-9993295EC2C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4640-6AF9-564C-B2B6-F05D1AB6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BB5C-051F-F54E-94F3-0DE8E1489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ABEEA-4B73-4E46-81C2-D4E8ABC7E5F4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236A3-088D-A748-8891-C57C719D1B7F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E86EA0-BADD-254D-AB83-89CFA74710F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D8C54-4E0D-944A-9AFB-6E357C722210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6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1C43F-2755-7644-923B-C0AE04A36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2C5E-4724-0E44-9D74-E948798F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0F476-3A44-084E-A847-06838EE77B3F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37708C-0DD8-2140-814E-E8876FE832F5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2A40C4-022A-6843-BE98-56062B52D98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2E71D-BD5D-F643-82E3-34FCC431EE15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0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3FD7-2C09-9348-9D0E-06F46875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297E-04E5-6E43-843B-5DFB995B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89CEE-F432-BE43-8A56-190B8E05B7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C17D3D-568A-BA4C-86E4-71E30355089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9779BB0-3F62-D84F-ABFD-B43CBE234B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5A01B-68E3-864C-A6DA-8F5C6ED8B88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4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53B9-D8CC-CA47-825A-BAB45512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894B2-5C5B-6445-9C2B-F916E997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F41D90-22FA-6B44-AD9C-8BD5673675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503038-7BAC-334A-8964-F6A3D9542FBE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5E48212-1C36-2F44-98CF-4F936F6B10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F05B0-E452-DA4C-842D-639C35F13DE7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B4A-B1C2-134C-BD06-EC4DF92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20E3-0C95-8146-8C53-AD951A09A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6684-1A3B-5442-AE47-D8B182343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F2A46-631D-0C4D-B4EB-B3A9F1C2302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FB4D8C-2F5B-AA42-A596-966DF2E0128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DEA8492-083D-E441-93E5-E85D88E0141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C8759-3FFF-F34C-9AC5-F04182A0C084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3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4063-0260-324B-8BE9-419900C3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C7C3-D5AD-F54F-9AA8-369FE120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679A-806F-2843-AAFB-7A3D778D2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E9C4-01C0-6146-A854-046AC276D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12ACC-AC8B-AE45-B434-6CB627D50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BD6AC-4010-0B41-99E6-92C3FC4484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52FCD5-638C-7841-AEA6-5CFE55CDABB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36C77E1-E1FC-CC44-A38F-38080121C29F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08700-1DD2-184E-8A88-1B0E24BC71ED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5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7F1A-9513-7247-A856-31C213C2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05DFB7-A793-0E4F-9F13-0233E5AC0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8BA89A-67E4-8F47-B701-91877925BB3A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2A90DC-0F43-A64B-9122-59D37D59B6F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D1F8A-0F22-8D4D-BDD1-EFBA923C2ABB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38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766AB1-BECD-E446-B7B8-F966EE9CD31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B4E1A3-FDED-B54A-A4B2-560DFB748E6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023B8F-C9D4-EB4C-A3EE-4E825969E1D6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448EE-955F-C34B-B990-21F42FB2B842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8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4E2B-78FA-AF43-8B4E-7A0205C5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6695-62C6-3443-8CB8-695A7B1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9539A-BA0B-EA49-AB9E-F449F299B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8F9980-FEFA-8446-B9EA-1997F22CEA56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07480B-6E4D-AC45-877A-31402BFDD81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809110A-4D9A-7647-A1A1-98DE54E084C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3E5FB-B705-D74E-B23A-B3DF73E05DA9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1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8E94FC0-35D2-44AE-AEE5-71505C6D0A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80384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8E94FC0-35D2-44AE-AEE5-71505C6D0A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A7D9650-46B3-4E96-A668-2171F650283E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4A4A6-6757-E34C-869B-A73947F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5126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F96B-B991-4D47-B8A1-D2EE9230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51709"/>
            <a:ext cx="11160126" cy="462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90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wm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2140D-31E1-194E-8C2C-14D9F025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10C6631-DE1F-FA45-BF1C-FE62743F2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3553047 h 6858000"/>
              <a:gd name="connsiteX1" fmla="*/ 12192000 w 12192000"/>
              <a:gd name="connsiteY1" fmla="*/ 6858000 h 6858000"/>
              <a:gd name="connsiteX2" fmla="*/ 9838807 w 12192000"/>
              <a:gd name="connsiteY2" fmla="*/ 6858000 h 6858000"/>
              <a:gd name="connsiteX3" fmla="*/ 0 w 12192000"/>
              <a:gd name="connsiteY3" fmla="*/ 0 h 6858000"/>
              <a:gd name="connsiteX4" fmla="*/ 8083432 w 12192000"/>
              <a:gd name="connsiteY4" fmla="*/ 0 h 6858000"/>
              <a:gd name="connsiteX5" fmla="*/ 3200399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12192000" y="3553047"/>
                </a:moveTo>
                <a:lnTo>
                  <a:pt x="12192000" y="6858000"/>
                </a:lnTo>
                <a:lnTo>
                  <a:pt x="9838807" y="6858000"/>
                </a:lnTo>
                <a:close/>
                <a:moveTo>
                  <a:pt x="0" y="0"/>
                </a:moveTo>
                <a:lnTo>
                  <a:pt x="8083432" y="0"/>
                </a:lnTo>
                <a:lnTo>
                  <a:pt x="32003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661084A-F783-174E-8DD1-AA4ADE70500D}"/>
              </a:ext>
            </a:extLst>
          </p:cNvPr>
          <p:cNvSpPr/>
          <p:nvPr/>
        </p:nvSpPr>
        <p:spPr>
          <a:xfrm>
            <a:off x="3200400" y="1"/>
            <a:ext cx="8991600" cy="6857999"/>
          </a:xfrm>
          <a:custGeom>
            <a:avLst/>
            <a:gdLst>
              <a:gd name="connsiteX0" fmla="*/ 4883033 w 8991600"/>
              <a:gd name="connsiteY0" fmla="*/ 0 h 6857999"/>
              <a:gd name="connsiteX1" fmla="*/ 8991600 w 8991600"/>
              <a:gd name="connsiteY1" fmla="*/ 0 h 6857999"/>
              <a:gd name="connsiteX2" fmla="*/ 8991600 w 8991600"/>
              <a:gd name="connsiteY2" fmla="*/ 3553046 h 6857999"/>
              <a:gd name="connsiteX3" fmla="*/ 6638408 w 8991600"/>
              <a:gd name="connsiteY3" fmla="*/ 6857999 h 6857999"/>
              <a:gd name="connsiteX4" fmla="*/ 0 w 899160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7999">
                <a:moveTo>
                  <a:pt x="4883033" y="0"/>
                </a:moveTo>
                <a:lnTo>
                  <a:pt x="8991600" y="0"/>
                </a:lnTo>
                <a:lnTo>
                  <a:pt x="8991600" y="3553046"/>
                </a:lnTo>
                <a:lnTo>
                  <a:pt x="663840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68BF83-B280-A444-BA4A-3191324A5932}"/>
              </a:ext>
            </a:extLst>
          </p:cNvPr>
          <p:cNvSpPr txBox="1">
            <a:spLocks/>
          </p:cNvSpPr>
          <p:nvPr/>
        </p:nvSpPr>
        <p:spPr>
          <a:xfrm>
            <a:off x="2576146" y="2681103"/>
            <a:ext cx="8959362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5400" dirty="0" err="1">
                <a:solidFill>
                  <a:schemeClr val="bg2"/>
                </a:solidFill>
              </a:rPr>
              <a:t>Teloxis</a:t>
            </a:r>
            <a:r>
              <a:rPr lang="en-US" sz="5400">
                <a:solidFill>
                  <a:schemeClr val="bg2"/>
                </a:solidFill>
              </a:rPr>
              <a:t> Consulting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B5618-CAF3-8A41-8EC0-EB21A23B0B72}"/>
              </a:ext>
            </a:extLst>
          </p:cNvPr>
          <p:cNvCxnSpPr>
            <a:cxnSpLocks/>
          </p:cNvCxnSpPr>
          <p:nvPr/>
        </p:nvCxnSpPr>
        <p:spPr>
          <a:xfrm flipH="1">
            <a:off x="8328211" y="3755008"/>
            <a:ext cx="2243569" cy="31127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B32BE4-B87B-8448-889D-001C106891EA}"/>
              </a:ext>
            </a:extLst>
          </p:cNvPr>
          <p:cNvCxnSpPr>
            <a:cxnSpLocks/>
          </p:cNvCxnSpPr>
          <p:nvPr/>
        </p:nvCxnSpPr>
        <p:spPr>
          <a:xfrm flipH="1">
            <a:off x="8910352" y="0"/>
            <a:ext cx="717529" cy="995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1E073556-C170-5C48-AC11-356058C437E3}"/>
              </a:ext>
            </a:extLst>
          </p:cNvPr>
          <p:cNvSpPr/>
          <p:nvPr/>
        </p:nvSpPr>
        <p:spPr>
          <a:xfrm>
            <a:off x="1669135" y="4196340"/>
            <a:ext cx="5742318" cy="26616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3EF4602-CDB0-EB48-994D-65AB23F1AF30}"/>
              </a:ext>
            </a:extLst>
          </p:cNvPr>
          <p:cNvSpPr/>
          <p:nvPr/>
        </p:nvSpPr>
        <p:spPr>
          <a:xfrm>
            <a:off x="0" y="0"/>
            <a:ext cx="1071714" cy="747746"/>
          </a:xfrm>
          <a:custGeom>
            <a:avLst/>
            <a:gdLst>
              <a:gd name="connsiteX0" fmla="*/ 0 w 1071714"/>
              <a:gd name="connsiteY0" fmla="*/ 0 h 747746"/>
              <a:gd name="connsiteX1" fmla="*/ 1071714 w 1071714"/>
              <a:gd name="connsiteY1" fmla="*/ 0 h 747746"/>
              <a:gd name="connsiteX2" fmla="*/ 539304 w 1071714"/>
              <a:gd name="connsiteY2" fmla="*/ 747746 h 747746"/>
              <a:gd name="connsiteX3" fmla="*/ 0 w 1071714"/>
              <a:gd name="connsiteY3" fmla="*/ 747746 h 7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714" h="747746">
                <a:moveTo>
                  <a:pt x="0" y="0"/>
                </a:moveTo>
                <a:lnTo>
                  <a:pt x="1071714" y="0"/>
                </a:lnTo>
                <a:lnTo>
                  <a:pt x="539304" y="747746"/>
                </a:lnTo>
                <a:lnTo>
                  <a:pt x="0" y="747746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C3FEF2-828F-C049-8BC0-CB9E0F412494}"/>
              </a:ext>
            </a:extLst>
          </p:cNvPr>
          <p:cNvCxnSpPr>
            <a:cxnSpLocks/>
          </p:cNvCxnSpPr>
          <p:nvPr/>
        </p:nvCxnSpPr>
        <p:spPr>
          <a:xfrm flipH="1">
            <a:off x="30966" y="291189"/>
            <a:ext cx="546582" cy="758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4CDC542-D422-5F4C-88B5-5437E861A7A6}"/>
              </a:ext>
            </a:extLst>
          </p:cNvPr>
          <p:cNvSpPr/>
          <p:nvPr/>
        </p:nvSpPr>
        <p:spPr>
          <a:xfrm>
            <a:off x="0" y="-519953"/>
            <a:ext cx="340658" cy="3406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5AB1E3-C23F-C340-885A-5BE9A4FEF960}"/>
              </a:ext>
            </a:extLst>
          </p:cNvPr>
          <p:cNvSpPr/>
          <p:nvPr/>
        </p:nvSpPr>
        <p:spPr>
          <a:xfrm>
            <a:off x="438007" y="-519953"/>
            <a:ext cx="340658" cy="340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137BBA-3BF1-C543-88BB-238AA8D3F7AF}"/>
              </a:ext>
            </a:extLst>
          </p:cNvPr>
          <p:cNvSpPr/>
          <p:nvPr/>
        </p:nvSpPr>
        <p:spPr>
          <a:xfrm>
            <a:off x="876014" y="-519953"/>
            <a:ext cx="340658" cy="3406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CEE162-D2D5-3648-A6B9-CE20C3CA9FEF}"/>
              </a:ext>
            </a:extLst>
          </p:cNvPr>
          <p:cNvSpPr/>
          <p:nvPr/>
        </p:nvSpPr>
        <p:spPr>
          <a:xfrm>
            <a:off x="1314021" y="-519953"/>
            <a:ext cx="340658" cy="340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1" y="102410"/>
            <a:ext cx="1581150" cy="5429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5A2E7BB-7A98-674F-A9A9-AE779EAA7685}"/>
              </a:ext>
            </a:extLst>
          </p:cNvPr>
          <p:cNvSpPr/>
          <p:nvPr/>
        </p:nvSpPr>
        <p:spPr>
          <a:xfrm>
            <a:off x="5812239" y="3487954"/>
            <a:ext cx="376792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Your Digital Strategy Partner</a:t>
            </a:r>
          </a:p>
        </p:txBody>
      </p:sp>
    </p:spTree>
    <p:extLst>
      <p:ext uri="{BB962C8B-B14F-4D97-AF65-F5344CB8AC3E}">
        <p14:creationId xmlns:p14="http://schemas.microsoft.com/office/powerpoint/2010/main" val="56126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Enablers</a:t>
            </a:r>
          </a:p>
        </p:txBody>
      </p:sp>
      <p:graphicFrame>
        <p:nvGraphicFramePr>
          <p:cNvPr id="124" name="Diagram 123">
            <a:extLst>
              <a:ext uri="{FF2B5EF4-FFF2-40B4-BE49-F238E27FC236}">
                <a16:creationId xmlns:a16="http://schemas.microsoft.com/office/drawing/2014/main" id="{4227EE34-22BB-405B-A1E1-D10B3426F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234231"/>
              </p:ext>
            </p:extLst>
          </p:nvPr>
        </p:nvGraphicFramePr>
        <p:xfrm>
          <a:off x="233337" y="1514600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5" name="Diagram 124">
            <a:extLst>
              <a:ext uri="{FF2B5EF4-FFF2-40B4-BE49-F238E27FC236}">
                <a16:creationId xmlns:a16="http://schemas.microsoft.com/office/drawing/2014/main" id="{5D8604B1-6BF8-47F1-ABBB-99FD1EDEB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146072"/>
              </p:ext>
            </p:extLst>
          </p:nvPr>
        </p:nvGraphicFramePr>
        <p:xfrm>
          <a:off x="7971050" y="2830727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6" name="Diagram 125">
            <a:extLst>
              <a:ext uri="{FF2B5EF4-FFF2-40B4-BE49-F238E27FC236}">
                <a16:creationId xmlns:a16="http://schemas.microsoft.com/office/drawing/2014/main" id="{B9648D0B-272B-4471-A2F6-F7B9977DD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196188"/>
              </p:ext>
            </p:extLst>
          </p:nvPr>
        </p:nvGraphicFramePr>
        <p:xfrm>
          <a:off x="4192705" y="1995939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7" name="Right Arrow 11">
            <a:extLst>
              <a:ext uri="{FF2B5EF4-FFF2-40B4-BE49-F238E27FC236}">
                <a16:creationId xmlns:a16="http://schemas.microsoft.com/office/drawing/2014/main" id="{44A0329E-7439-4571-8443-4F4B90FE6BB5}"/>
              </a:ext>
            </a:extLst>
          </p:cNvPr>
          <p:cNvSpPr/>
          <p:nvPr/>
        </p:nvSpPr>
        <p:spPr>
          <a:xfrm rot="1714887">
            <a:off x="3985146" y="1995939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ight Arrow 12">
            <a:extLst>
              <a:ext uri="{FF2B5EF4-FFF2-40B4-BE49-F238E27FC236}">
                <a16:creationId xmlns:a16="http://schemas.microsoft.com/office/drawing/2014/main" id="{F6C7C827-C8EC-49FA-A34E-71A78C2DF64A}"/>
              </a:ext>
            </a:extLst>
          </p:cNvPr>
          <p:cNvSpPr/>
          <p:nvPr/>
        </p:nvSpPr>
        <p:spPr>
          <a:xfrm rot="1714887">
            <a:off x="8254930" y="2979231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78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112323" y="12700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Skills conversion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932" y="1215880"/>
            <a:ext cx="10817817" cy="5126931"/>
            <a:chOff x="1553407" y="1215880"/>
            <a:chExt cx="8979818" cy="5126931"/>
          </a:xfrm>
        </p:grpSpPr>
        <p:sp>
          <p:nvSpPr>
            <p:cNvPr id="117" name="object 62"/>
            <p:cNvSpPr txBox="1">
              <a:spLocks/>
            </p:cNvSpPr>
            <p:nvPr/>
          </p:nvSpPr>
          <p:spPr>
            <a:xfrm>
              <a:off x="1553407" y="167756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object 67"/>
            <p:cNvSpPr txBox="1">
              <a:spLocks/>
            </p:cNvSpPr>
            <p:nvPr/>
          </p:nvSpPr>
          <p:spPr>
            <a:xfrm>
              <a:off x="1553407" y="228086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object 72"/>
            <p:cNvSpPr txBox="1">
              <a:spLocks/>
            </p:cNvSpPr>
            <p:nvPr/>
          </p:nvSpPr>
          <p:spPr>
            <a:xfrm>
              <a:off x="1553407" y="2884169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object 77"/>
            <p:cNvSpPr txBox="1">
              <a:spLocks/>
            </p:cNvSpPr>
            <p:nvPr/>
          </p:nvSpPr>
          <p:spPr>
            <a:xfrm>
              <a:off x="1553407" y="3487471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object 82"/>
            <p:cNvSpPr txBox="1">
              <a:spLocks/>
            </p:cNvSpPr>
            <p:nvPr/>
          </p:nvSpPr>
          <p:spPr>
            <a:xfrm>
              <a:off x="1553407" y="4090773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object 87"/>
            <p:cNvSpPr txBox="1">
              <a:spLocks/>
            </p:cNvSpPr>
            <p:nvPr/>
          </p:nvSpPr>
          <p:spPr>
            <a:xfrm>
              <a:off x="1553407" y="469407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object 92"/>
            <p:cNvSpPr txBox="1">
              <a:spLocks/>
            </p:cNvSpPr>
            <p:nvPr/>
          </p:nvSpPr>
          <p:spPr>
            <a:xfrm>
              <a:off x="1553407" y="529737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bject 97"/>
            <p:cNvSpPr txBox="1">
              <a:spLocks/>
            </p:cNvSpPr>
            <p:nvPr/>
          </p:nvSpPr>
          <p:spPr>
            <a:xfrm>
              <a:off x="1553407" y="5900682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bject 42"/>
            <p:cNvSpPr txBox="1">
              <a:spLocks/>
            </p:cNvSpPr>
            <p:nvPr/>
          </p:nvSpPr>
          <p:spPr>
            <a:xfrm>
              <a:off x="6061501" y="2234079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Wireless Network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Embedded System Programmer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bject 43"/>
            <p:cNvSpPr txBox="1">
              <a:spLocks/>
            </p:cNvSpPr>
            <p:nvPr/>
          </p:nvSpPr>
          <p:spPr>
            <a:xfrm>
              <a:off x="6061501" y="2827428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bject 44"/>
            <p:cNvSpPr txBox="1">
              <a:spLocks/>
            </p:cNvSpPr>
            <p:nvPr/>
          </p:nvSpPr>
          <p:spPr>
            <a:xfrm>
              <a:off x="6061501" y="3420777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AI Research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Language Processing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object 51"/>
            <p:cNvSpPr txBox="1">
              <a:spLocks/>
            </p:cNvSpPr>
            <p:nvPr/>
          </p:nvSpPr>
          <p:spPr>
            <a:xfrm>
              <a:off x="6061501" y="5200824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Migration Engineer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object 52"/>
            <p:cNvSpPr txBox="1">
              <a:spLocks/>
            </p:cNvSpPr>
            <p:nvPr/>
          </p:nvSpPr>
          <p:spPr>
            <a:xfrm>
              <a:off x="6061501" y="579417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Android/ iOS App developer</a:t>
              </a: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Marketing</a:t>
              </a:r>
            </a:p>
          </p:txBody>
        </p:sp>
        <p:sp>
          <p:nvSpPr>
            <p:cNvPr id="28" name="object 53"/>
            <p:cNvSpPr>
              <a:spLocks/>
            </p:cNvSpPr>
            <p:nvPr/>
          </p:nvSpPr>
          <p:spPr>
            <a:xfrm flipV="1">
              <a:off x="2595637" y="220828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object 54"/>
            <p:cNvSpPr>
              <a:spLocks/>
            </p:cNvSpPr>
            <p:nvPr/>
          </p:nvSpPr>
          <p:spPr>
            <a:xfrm>
              <a:off x="2595637" y="2793574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object 55"/>
            <p:cNvSpPr>
              <a:spLocks/>
            </p:cNvSpPr>
            <p:nvPr/>
          </p:nvSpPr>
          <p:spPr>
            <a:xfrm>
              <a:off x="2595637" y="338890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object 56"/>
            <p:cNvSpPr>
              <a:spLocks/>
            </p:cNvSpPr>
            <p:nvPr/>
          </p:nvSpPr>
          <p:spPr>
            <a:xfrm>
              <a:off x="2595637" y="3984228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object 57"/>
            <p:cNvSpPr>
              <a:spLocks/>
            </p:cNvSpPr>
            <p:nvPr/>
          </p:nvSpPr>
          <p:spPr>
            <a:xfrm>
              <a:off x="2595637" y="4579555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object 58"/>
            <p:cNvSpPr>
              <a:spLocks/>
            </p:cNvSpPr>
            <p:nvPr/>
          </p:nvSpPr>
          <p:spPr>
            <a:xfrm>
              <a:off x="2595637" y="5174882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object 59"/>
            <p:cNvSpPr>
              <a:spLocks/>
            </p:cNvSpPr>
            <p:nvPr/>
          </p:nvSpPr>
          <p:spPr>
            <a:xfrm>
              <a:off x="2595637" y="5770207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14726" y="1735904"/>
              <a:ext cx="272375" cy="273143"/>
              <a:chOff x="769105" y="1929620"/>
              <a:chExt cx="363167" cy="364190"/>
            </a:xfrm>
          </p:grpSpPr>
          <p:sp>
            <p:nvSpPr>
              <p:cNvPr id="38" name="object 100"/>
              <p:cNvSpPr/>
              <p:nvPr/>
            </p:nvSpPr>
            <p:spPr>
              <a:xfrm>
                <a:off x="769105" y="1929620"/>
                <a:ext cx="363167" cy="229424"/>
              </a:xfrm>
              <a:custGeom>
                <a:avLst/>
                <a:gdLst/>
                <a:ahLst/>
                <a:cxnLst/>
                <a:rect l="l" t="t" r="r" b="b"/>
                <a:pathLst>
                  <a:path w="265430" h="201930">
                    <a:moveTo>
                      <a:pt x="11671" y="74294"/>
                    </a:moveTo>
                    <a:lnTo>
                      <a:pt x="0" y="133857"/>
                    </a:lnTo>
                    <a:lnTo>
                      <a:pt x="3619" y="134619"/>
                    </a:lnTo>
                    <a:lnTo>
                      <a:pt x="6896" y="135254"/>
                    </a:lnTo>
                    <a:lnTo>
                      <a:pt x="9855" y="135762"/>
                    </a:lnTo>
                    <a:lnTo>
                      <a:pt x="8983" y="156783"/>
                    </a:lnTo>
                    <a:lnTo>
                      <a:pt x="33718" y="196927"/>
                    </a:lnTo>
                    <a:lnTo>
                      <a:pt x="57555" y="201368"/>
                    </a:lnTo>
                    <a:lnTo>
                      <a:pt x="70154" y="199516"/>
                    </a:lnTo>
                    <a:lnTo>
                      <a:pt x="72453" y="199009"/>
                    </a:lnTo>
                    <a:lnTo>
                      <a:pt x="74587" y="198374"/>
                    </a:lnTo>
                    <a:lnTo>
                      <a:pt x="76885" y="197865"/>
                    </a:lnTo>
                    <a:lnTo>
                      <a:pt x="95544" y="194361"/>
                    </a:lnTo>
                    <a:lnTo>
                      <a:pt x="114296" y="192690"/>
                    </a:lnTo>
                    <a:lnTo>
                      <a:pt x="133110" y="192401"/>
                    </a:lnTo>
                    <a:lnTo>
                      <a:pt x="241160" y="192401"/>
                    </a:lnTo>
                    <a:lnTo>
                      <a:pt x="241655" y="192150"/>
                    </a:lnTo>
                    <a:lnTo>
                      <a:pt x="247193" y="187763"/>
                    </a:lnTo>
                    <a:lnTo>
                      <a:pt x="249327" y="185165"/>
                    </a:lnTo>
                    <a:lnTo>
                      <a:pt x="66700" y="185165"/>
                    </a:lnTo>
                    <a:lnTo>
                      <a:pt x="58098" y="182060"/>
                    </a:lnTo>
                    <a:lnTo>
                      <a:pt x="28151" y="153288"/>
                    </a:lnTo>
                    <a:lnTo>
                      <a:pt x="28180" y="148336"/>
                    </a:lnTo>
                    <a:lnTo>
                      <a:pt x="36632" y="110059"/>
                    </a:lnTo>
                    <a:lnTo>
                      <a:pt x="49597" y="75946"/>
                    </a:lnTo>
                    <a:lnTo>
                      <a:pt x="21361" y="75946"/>
                    </a:lnTo>
                    <a:lnTo>
                      <a:pt x="18237" y="75437"/>
                    </a:lnTo>
                    <a:lnTo>
                      <a:pt x="14947" y="74802"/>
                    </a:lnTo>
                    <a:lnTo>
                      <a:pt x="11671" y="74294"/>
                    </a:lnTo>
                    <a:close/>
                  </a:path>
                  <a:path w="265430" h="201930">
                    <a:moveTo>
                      <a:pt x="241160" y="192401"/>
                    </a:moveTo>
                    <a:lnTo>
                      <a:pt x="133110" y="192401"/>
                    </a:lnTo>
                    <a:lnTo>
                      <a:pt x="151955" y="193039"/>
                    </a:lnTo>
                    <a:lnTo>
                      <a:pt x="160704" y="193607"/>
                    </a:lnTo>
                    <a:lnTo>
                      <a:pt x="169435" y="194627"/>
                    </a:lnTo>
                    <a:lnTo>
                      <a:pt x="178135" y="195933"/>
                    </a:lnTo>
                    <a:lnTo>
                      <a:pt x="186791" y="197357"/>
                    </a:lnTo>
                    <a:lnTo>
                      <a:pt x="192201" y="198119"/>
                    </a:lnTo>
                    <a:lnTo>
                      <a:pt x="197294" y="201167"/>
                    </a:lnTo>
                    <a:lnTo>
                      <a:pt x="202552" y="201294"/>
                    </a:lnTo>
                    <a:lnTo>
                      <a:pt x="212800" y="201134"/>
                    </a:lnTo>
                    <a:lnTo>
                      <a:pt x="222784" y="199723"/>
                    </a:lnTo>
                    <a:lnTo>
                      <a:pt x="232429" y="196812"/>
                    </a:lnTo>
                    <a:lnTo>
                      <a:pt x="241160" y="192401"/>
                    </a:lnTo>
                    <a:close/>
                  </a:path>
                  <a:path w="265430" h="201930">
                    <a:moveTo>
                      <a:pt x="128487" y="58880"/>
                    </a:moveTo>
                    <a:lnTo>
                      <a:pt x="110053" y="59354"/>
                    </a:lnTo>
                    <a:lnTo>
                      <a:pt x="84442" y="61087"/>
                    </a:lnTo>
                    <a:lnTo>
                      <a:pt x="77381" y="62991"/>
                    </a:lnTo>
                    <a:lnTo>
                      <a:pt x="70319" y="64262"/>
                    </a:lnTo>
                    <a:lnTo>
                      <a:pt x="47501" y="106505"/>
                    </a:lnTo>
                    <a:lnTo>
                      <a:pt x="37947" y="143510"/>
                    </a:lnTo>
                    <a:lnTo>
                      <a:pt x="36804" y="160019"/>
                    </a:lnTo>
                    <a:lnTo>
                      <a:pt x="37452" y="161798"/>
                    </a:lnTo>
                    <a:lnTo>
                      <a:pt x="65544" y="184276"/>
                    </a:lnTo>
                    <a:lnTo>
                      <a:pt x="66700" y="185165"/>
                    </a:lnTo>
                    <a:lnTo>
                      <a:pt x="198285" y="185165"/>
                    </a:lnTo>
                    <a:lnTo>
                      <a:pt x="199923" y="184150"/>
                    </a:lnTo>
                    <a:lnTo>
                      <a:pt x="200748" y="183514"/>
                    </a:lnTo>
                    <a:lnTo>
                      <a:pt x="201574" y="182752"/>
                    </a:lnTo>
                    <a:lnTo>
                      <a:pt x="213790" y="173402"/>
                    </a:lnTo>
                    <a:lnTo>
                      <a:pt x="229501" y="161162"/>
                    </a:lnTo>
                    <a:lnTo>
                      <a:pt x="229740" y="158496"/>
                    </a:lnTo>
                    <a:lnTo>
                      <a:pt x="229777" y="156783"/>
                    </a:lnTo>
                    <a:lnTo>
                      <a:pt x="229501" y="153288"/>
                    </a:lnTo>
                    <a:lnTo>
                      <a:pt x="220383" y="111426"/>
                    </a:lnTo>
                    <a:lnTo>
                      <a:pt x="204368" y="71754"/>
                    </a:lnTo>
                    <a:lnTo>
                      <a:pt x="165430" y="59943"/>
                    </a:lnTo>
                    <a:lnTo>
                      <a:pt x="146952" y="59096"/>
                    </a:lnTo>
                    <a:lnTo>
                      <a:pt x="128487" y="58880"/>
                    </a:lnTo>
                    <a:close/>
                  </a:path>
                  <a:path w="265430" h="201930">
                    <a:moveTo>
                      <a:pt x="234417" y="49780"/>
                    </a:moveTo>
                    <a:lnTo>
                      <a:pt x="123081" y="49780"/>
                    </a:lnTo>
                    <a:lnTo>
                      <a:pt x="138823" y="49911"/>
                    </a:lnTo>
                    <a:lnTo>
                      <a:pt x="151141" y="50460"/>
                    </a:lnTo>
                    <a:lnTo>
                      <a:pt x="188099" y="53086"/>
                    </a:lnTo>
                    <a:lnTo>
                      <a:pt x="191223" y="53593"/>
                    </a:lnTo>
                    <a:lnTo>
                      <a:pt x="192697" y="53975"/>
                    </a:lnTo>
                    <a:lnTo>
                      <a:pt x="202069" y="55499"/>
                    </a:lnTo>
                    <a:lnTo>
                      <a:pt x="227179" y="106283"/>
                    </a:lnTo>
                    <a:lnTo>
                      <a:pt x="236893" y="145034"/>
                    </a:lnTo>
                    <a:lnTo>
                      <a:pt x="237553" y="149478"/>
                    </a:lnTo>
                    <a:lnTo>
                      <a:pt x="238366" y="153797"/>
                    </a:lnTo>
                    <a:lnTo>
                      <a:pt x="206617" y="182233"/>
                    </a:lnTo>
                    <a:lnTo>
                      <a:pt x="198285" y="185165"/>
                    </a:lnTo>
                    <a:lnTo>
                      <a:pt x="249327" y="185165"/>
                    </a:lnTo>
                    <a:lnTo>
                      <a:pt x="256528" y="163194"/>
                    </a:lnTo>
                    <a:lnTo>
                      <a:pt x="256430" y="156783"/>
                    </a:lnTo>
                    <a:lnTo>
                      <a:pt x="256348" y="153288"/>
                    </a:lnTo>
                    <a:lnTo>
                      <a:pt x="256229" y="149478"/>
                    </a:lnTo>
                    <a:lnTo>
                      <a:pt x="255295" y="136016"/>
                    </a:lnTo>
                    <a:lnTo>
                      <a:pt x="258572" y="135254"/>
                    </a:lnTo>
                    <a:lnTo>
                      <a:pt x="261696" y="134492"/>
                    </a:lnTo>
                    <a:lnTo>
                      <a:pt x="265150" y="133857"/>
                    </a:lnTo>
                    <a:lnTo>
                      <a:pt x="253642" y="75946"/>
                    </a:lnTo>
                    <a:lnTo>
                      <a:pt x="243624" y="75946"/>
                    </a:lnTo>
                    <a:lnTo>
                      <a:pt x="241959" y="69341"/>
                    </a:lnTo>
                    <a:lnTo>
                      <a:pt x="240665" y="63118"/>
                    </a:lnTo>
                    <a:lnTo>
                      <a:pt x="237388" y="53975"/>
                    </a:lnTo>
                    <a:lnTo>
                      <a:pt x="235572" y="50673"/>
                    </a:lnTo>
                    <a:lnTo>
                      <a:pt x="234417" y="49780"/>
                    </a:lnTo>
                    <a:close/>
                  </a:path>
                  <a:path w="265430" h="201930">
                    <a:moveTo>
                      <a:pt x="163131" y="10287"/>
                    </a:moveTo>
                    <a:lnTo>
                      <a:pt x="102019" y="10287"/>
                    </a:lnTo>
                    <a:lnTo>
                      <a:pt x="102019" y="39115"/>
                    </a:lnTo>
                    <a:lnTo>
                      <a:pt x="80187" y="40044"/>
                    </a:lnTo>
                    <a:lnTo>
                      <a:pt x="41401" y="43814"/>
                    </a:lnTo>
                    <a:lnTo>
                      <a:pt x="24907" y="63960"/>
                    </a:lnTo>
                    <a:lnTo>
                      <a:pt x="21361" y="75946"/>
                    </a:lnTo>
                    <a:lnTo>
                      <a:pt x="49597" y="75946"/>
                    </a:lnTo>
                    <a:lnTo>
                      <a:pt x="51422" y="71500"/>
                    </a:lnTo>
                    <a:lnTo>
                      <a:pt x="55621" y="63960"/>
                    </a:lnTo>
                    <a:lnTo>
                      <a:pt x="91782" y="51232"/>
                    </a:lnTo>
                    <a:lnTo>
                      <a:pt x="123081" y="49780"/>
                    </a:lnTo>
                    <a:lnTo>
                      <a:pt x="234417" y="49780"/>
                    </a:lnTo>
                    <a:lnTo>
                      <a:pt x="233108" y="48767"/>
                    </a:lnTo>
                    <a:lnTo>
                      <a:pt x="176606" y="38607"/>
                    </a:lnTo>
                    <a:lnTo>
                      <a:pt x="169862" y="38480"/>
                    </a:lnTo>
                    <a:lnTo>
                      <a:pt x="163131" y="38226"/>
                    </a:lnTo>
                    <a:lnTo>
                      <a:pt x="163131" y="10287"/>
                    </a:lnTo>
                    <a:close/>
                  </a:path>
                  <a:path w="265430" h="201930">
                    <a:moveTo>
                      <a:pt x="253314" y="74294"/>
                    </a:moveTo>
                    <a:lnTo>
                      <a:pt x="249872" y="74929"/>
                    </a:lnTo>
                    <a:lnTo>
                      <a:pt x="243624" y="75946"/>
                    </a:lnTo>
                    <a:lnTo>
                      <a:pt x="253642" y="75946"/>
                    </a:lnTo>
                    <a:lnTo>
                      <a:pt x="253314" y="74294"/>
                    </a:lnTo>
                    <a:close/>
                  </a:path>
                  <a:path w="265430" h="201930">
                    <a:moveTo>
                      <a:pt x="149656" y="0"/>
                    </a:moveTo>
                    <a:lnTo>
                      <a:pt x="70637" y="2286"/>
                    </a:lnTo>
                    <a:lnTo>
                      <a:pt x="56184" y="11175"/>
                    </a:lnTo>
                    <a:lnTo>
                      <a:pt x="49784" y="16255"/>
                    </a:lnTo>
                    <a:lnTo>
                      <a:pt x="45504" y="22732"/>
                    </a:lnTo>
                    <a:lnTo>
                      <a:pt x="42875" y="30734"/>
                    </a:lnTo>
                    <a:lnTo>
                      <a:pt x="45999" y="31750"/>
                    </a:lnTo>
                    <a:lnTo>
                      <a:pt x="48628" y="32765"/>
                    </a:lnTo>
                    <a:lnTo>
                      <a:pt x="51587" y="33781"/>
                    </a:lnTo>
                    <a:lnTo>
                      <a:pt x="54978" y="26785"/>
                    </a:lnTo>
                    <a:lnTo>
                      <a:pt x="59512" y="21050"/>
                    </a:lnTo>
                    <a:lnTo>
                      <a:pt x="65217" y="16601"/>
                    </a:lnTo>
                    <a:lnTo>
                      <a:pt x="72123" y="13462"/>
                    </a:lnTo>
                    <a:lnTo>
                      <a:pt x="75730" y="12318"/>
                    </a:lnTo>
                    <a:lnTo>
                      <a:pt x="79844" y="11937"/>
                    </a:lnTo>
                    <a:lnTo>
                      <a:pt x="83616" y="11429"/>
                    </a:lnTo>
                    <a:lnTo>
                      <a:pt x="89700" y="10922"/>
                    </a:lnTo>
                    <a:lnTo>
                      <a:pt x="95770" y="10794"/>
                    </a:lnTo>
                    <a:lnTo>
                      <a:pt x="102019" y="10287"/>
                    </a:lnTo>
                    <a:lnTo>
                      <a:pt x="163131" y="10287"/>
                    </a:lnTo>
                    <a:lnTo>
                      <a:pt x="163131" y="9905"/>
                    </a:lnTo>
                    <a:lnTo>
                      <a:pt x="207557" y="9905"/>
                    </a:lnTo>
                    <a:lnTo>
                      <a:pt x="170172" y="476"/>
                    </a:lnTo>
                    <a:lnTo>
                      <a:pt x="159907" y="23"/>
                    </a:lnTo>
                    <a:lnTo>
                      <a:pt x="149656" y="0"/>
                    </a:lnTo>
                    <a:close/>
                  </a:path>
                  <a:path w="265430" h="201930">
                    <a:moveTo>
                      <a:pt x="207557" y="9905"/>
                    </a:moveTo>
                    <a:lnTo>
                      <a:pt x="163131" y="9905"/>
                    </a:lnTo>
                    <a:lnTo>
                      <a:pt x="171018" y="10413"/>
                    </a:lnTo>
                    <a:lnTo>
                      <a:pt x="178904" y="10667"/>
                    </a:lnTo>
                    <a:lnTo>
                      <a:pt x="186626" y="11556"/>
                    </a:lnTo>
                    <a:lnTo>
                      <a:pt x="213067" y="32512"/>
                    </a:lnTo>
                    <a:lnTo>
                      <a:pt x="213398" y="32892"/>
                    </a:lnTo>
                    <a:lnTo>
                      <a:pt x="213728" y="33781"/>
                    </a:lnTo>
                    <a:lnTo>
                      <a:pt x="219646" y="31750"/>
                    </a:lnTo>
                    <a:lnTo>
                      <a:pt x="222757" y="30734"/>
                    </a:lnTo>
                    <a:lnTo>
                      <a:pt x="217454" y="20097"/>
                    </a:lnTo>
                    <a:lnTo>
                      <a:pt x="210361" y="11747"/>
                    </a:lnTo>
                    <a:lnTo>
                      <a:pt x="207557" y="9905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object 101"/>
              <p:cNvSpPr/>
              <p:nvPr/>
            </p:nvSpPr>
            <p:spPr>
              <a:xfrm>
                <a:off x="808273" y="2163948"/>
                <a:ext cx="285842" cy="129862"/>
              </a:xfrm>
              <a:custGeom>
                <a:avLst/>
                <a:gdLst/>
                <a:ahLst/>
                <a:cxnLst/>
                <a:rect l="l" t="t" r="r" b="b"/>
                <a:pathLst>
                  <a:path w="208915" h="114300">
                    <a:moveTo>
                      <a:pt x="8699" y="0"/>
                    </a:moveTo>
                    <a:lnTo>
                      <a:pt x="0" y="0"/>
                    </a:lnTo>
                    <a:lnTo>
                      <a:pt x="55" y="507"/>
                    </a:lnTo>
                    <a:lnTo>
                      <a:pt x="152" y="3301"/>
                    </a:lnTo>
                    <a:lnTo>
                      <a:pt x="21502" y="50454"/>
                    </a:lnTo>
                    <a:lnTo>
                      <a:pt x="50015" y="85990"/>
                    </a:lnTo>
                    <a:lnTo>
                      <a:pt x="83983" y="111605"/>
                    </a:lnTo>
                    <a:lnTo>
                      <a:pt x="101993" y="113918"/>
                    </a:lnTo>
                    <a:lnTo>
                      <a:pt x="107746" y="113791"/>
                    </a:lnTo>
                    <a:lnTo>
                      <a:pt x="117806" y="113022"/>
                    </a:lnTo>
                    <a:lnTo>
                      <a:pt x="127268" y="110585"/>
                    </a:lnTo>
                    <a:lnTo>
                      <a:pt x="136084" y="106291"/>
                    </a:lnTo>
                    <a:lnTo>
                      <a:pt x="138839" y="104139"/>
                    </a:lnTo>
                    <a:lnTo>
                      <a:pt x="102158" y="104139"/>
                    </a:lnTo>
                    <a:lnTo>
                      <a:pt x="93941" y="103758"/>
                    </a:lnTo>
                    <a:lnTo>
                      <a:pt x="53871" y="76422"/>
                    </a:lnTo>
                    <a:lnTo>
                      <a:pt x="29421" y="45684"/>
                    </a:lnTo>
                    <a:lnTo>
                      <a:pt x="13062" y="16640"/>
                    </a:lnTo>
                    <a:lnTo>
                      <a:pt x="8699" y="0"/>
                    </a:lnTo>
                    <a:close/>
                  </a:path>
                  <a:path w="208915" h="114300">
                    <a:moveTo>
                      <a:pt x="208927" y="507"/>
                    </a:moveTo>
                    <a:lnTo>
                      <a:pt x="199237" y="507"/>
                    </a:lnTo>
                    <a:lnTo>
                      <a:pt x="198424" y="6941"/>
                    </a:lnTo>
                    <a:lnTo>
                      <a:pt x="196811" y="13112"/>
                    </a:lnTo>
                    <a:lnTo>
                      <a:pt x="166835" y="62341"/>
                    </a:lnTo>
                    <a:lnTo>
                      <a:pt x="135826" y="94868"/>
                    </a:lnTo>
                    <a:lnTo>
                      <a:pt x="102158" y="104139"/>
                    </a:lnTo>
                    <a:lnTo>
                      <a:pt x="138839" y="104139"/>
                    </a:lnTo>
                    <a:lnTo>
                      <a:pt x="167471" y="76073"/>
                    </a:lnTo>
                    <a:lnTo>
                      <a:pt x="193406" y="41056"/>
                    </a:lnTo>
                    <a:lnTo>
                      <a:pt x="208102" y="4952"/>
                    </a:lnTo>
                    <a:lnTo>
                      <a:pt x="208927" y="50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bject 102"/>
              <p:cNvSpPr/>
              <p:nvPr/>
            </p:nvSpPr>
            <p:spPr>
              <a:xfrm>
                <a:off x="902156" y="2202762"/>
                <a:ext cx="97308" cy="1731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15239">
                    <a:moveTo>
                      <a:pt x="2463" y="0"/>
                    </a:moveTo>
                    <a:lnTo>
                      <a:pt x="1473" y="3682"/>
                    </a:lnTo>
                    <a:lnTo>
                      <a:pt x="825" y="6476"/>
                    </a:lnTo>
                    <a:lnTo>
                      <a:pt x="0" y="9525"/>
                    </a:lnTo>
                    <a:lnTo>
                      <a:pt x="17700" y="13525"/>
                    </a:lnTo>
                    <a:lnTo>
                      <a:pt x="35323" y="14668"/>
                    </a:lnTo>
                    <a:lnTo>
                      <a:pt x="52915" y="13239"/>
                    </a:lnTo>
                    <a:lnTo>
                      <a:pt x="70523" y="9525"/>
                    </a:lnTo>
                    <a:lnTo>
                      <a:pt x="69862" y="6476"/>
                    </a:lnTo>
                    <a:lnTo>
                      <a:pt x="69468" y="4810"/>
                    </a:lnTo>
                    <a:lnTo>
                      <a:pt x="35275" y="4810"/>
                    </a:lnTo>
                    <a:lnTo>
                      <a:pt x="18860" y="3589"/>
                    </a:lnTo>
                    <a:lnTo>
                      <a:pt x="2463" y="0"/>
                    </a:lnTo>
                    <a:close/>
                  </a:path>
                  <a:path w="71119" h="15239">
                    <a:moveTo>
                      <a:pt x="68211" y="0"/>
                    </a:moveTo>
                    <a:lnTo>
                      <a:pt x="51721" y="3625"/>
                    </a:lnTo>
                    <a:lnTo>
                      <a:pt x="35275" y="4810"/>
                    </a:lnTo>
                    <a:lnTo>
                      <a:pt x="69468" y="4810"/>
                    </a:lnTo>
                    <a:lnTo>
                      <a:pt x="69177" y="3589"/>
                    </a:lnTo>
                    <a:lnTo>
                      <a:pt x="6821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744678" y="2340341"/>
              <a:ext cx="412472" cy="260266"/>
              <a:chOff x="676478" y="2507653"/>
              <a:chExt cx="549963" cy="347021"/>
            </a:xfrm>
          </p:grpSpPr>
          <p:sp>
            <p:nvSpPr>
              <p:cNvPr id="42" name="object 103"/>
              <p:cNvSpPr/>
              <p:nvPr/>
            </p:nvSpPr>
            <p:spPr>
              <a:xfrm>
                <a:off x="676478" y="2507653"/>
                <a:ext cx="549963" cy="347021"/>
              </a:xfrm>
              <a:custGeom>
                <a:avLst/>
                <a:gdLst/>
                <a:ahLst/>
                <a:cxnLst/>
                <a:rect l="l" t="t" r="r" b="b"/>
                <a:pathLst>
                  <a:path w="401955" h="305435">
                    <a:moveTo>
                      <a:pt x="105151" y="6985"/>
                    </a:moveTo>
                    <a:lnTo>
                      <a:pt x="68351" y="45592"/>
                    </a:lnTo>
                    <a:lnTo>
                      <a:pt x="63771" y="67885"/>
                    </a:lnTo>
                    <a:lnTo>
                      <a:pt x="66340" y="91059"/>
                    </a:lnTo>
                    <a:lnTo>
                      <a:pt x="67458" y="95123"/>
                    </a:lnTo>
                    <a:lnTo>
                      <a:pt x="67229" y="99694"/>
                    </a:lnTo>
                    <a:lnTo>
                      <a:pt x="68131" y="103759"/>
                    </a:lnTo>
                    <a:lnTo>
                      <a:pt x="69020" y="109219"/>
                    </a:lnTo>
                    <a:lnTo>
                      <a:pt x="69909" y="114426"/>
                    </a:lnTo>
                    <a:lnTo>
                      <a:pt x="82622" y="128904"/>
                    </a:lnTo>
                    <a:lnTo>
                      <a:pt x="84400" y="130555"/>
                    </a:lnTo>
                    <a:lnTo>
                      <a:pt x="85073" y="131825"/>
                    </a:lnTo>
                    <a:lnTo>
                      <a:pt x="88555" y="139295"/>
                    </a:lnTo>
                    <a:lnTo>
                      <a:pt x="92685" y="146240"/>
                    </a:lnTo>
                    <a:lnTo>
                      <a:pt x="97526" y="152614"/>
                    </a:lnTo>
                    <a:lnTo>
                      <a:pt x="103145" y="158368"/>
                    </a:lnTo>
                    <a:lnTo>
                      <a:pt x="107818" y="162687"/>
                    </a:lnTo>
                    <a:lnTo>
                      <a:pt x="107818" y="171576"/>
                    </a:lnTo>
                    <a:lnTo>
                      <a:pt x="103145" y="175640"/>
                    </a:lnTo>
                    <a:lnTo>
                      <a:pt x="100681" y="177418"/>
                    </a:lnTo>
                    <a:lnTo>
                      <a:pt x="97569" y="179197"/>
                    </a:lnTo>
                    <a:lnTo>
                      <a:pt x="94661" y="180086"/>
                    </a:lnTo>
                    <a:lnTo>
                      <a:pt x="88142" y="182324"/>
                    </a:lnTo>
                    <a:lnTo>
                      <a:pt x="43987" y="197294"/>
                    </a:lnTo>
                    <a:lnTo>
                      <a:pt x="6606" y="216884"/>
                    </a:lnTo>
                    <a:lnTo>
                      <a:pt x="0" y="242268"/>
                    </a:lnTo>
                    <a:lnTo>
                      <a:pt x="470" y="252031"/>
                    </a:lnTo>
                    <a:lnTo>
                      <a:pt x="34062" y="286053"/>
                    </a:lnTo>
                    <a:lnTo>
                      <a:pt x="92024" y="301789"/>
                    </a:lnTo>
                    <a:lnTo>
                      <a:pt x="122093" y="305180"/>
                    </a:lnTo>
                    <a:lnTo>
                      <a:pt x="158659" y="304303"/>
                    </a:lnTo>
                    <a:lnTo>
                      <a:pt x="228785" y="288071"/>
                    </a:lnTo>
                    <a:lnTo>
                      <a:pt x="264155" y="273430"/>
                    </a:lnTo>
                    <a:lnTo>
                      <a:pt x="265717" y="269366"/>
                    </a:lnTo>
                    <a:lnTo>
                      <a:pt x="266835" y="263778"/>
                    </a:lnTo>
                    <a:lnTo>
                      <a:pt x="267495" y="258063"/>
                    </a:lnTo>
                    <a:lnTo>
                      <a:pt x="268397" y="251967"/>
                    </a:lnTo>
                    <a:lnTo>
                      <a:pt x="395727" y="251967"/>
                    </a:lnTo>
                    <a:lnTo>
                      <a:pt x="401531" y="246125"/>
                    </a:lnTo>
                    <a:lnTo>
                      <a:pt x="401531" y="236600"/>
                    </a:lnTo>
                    <a:lnTo>
                      <a:pt x="339974" y="236600"/>
                    </a:lnTo>
                    <a:lnTo>
                      <a:pt x="337523" y="235203"/>
                    </a:lnTo>
                    <a:lnTo>
                      <a:pt x="337523" y="231775"/>
                    </a:lnTo>
                    <a:lnTo>
                      <a:pt x="337752" y="228345"/>
                    </a:lnTo>
                    <a:lnTo>
                      <a:pt x="340203" y="227456"/>
                    </a:lnTo>
                    <a:lnTo>
                      <a:pt x="401531" y="227456"/>
                    </a:lnTo>
                    <a:lnTo>
                      <a:pt x="401531" y="214756"/>
                    </a:lnTo>
                    <a:lnTo>
                      <a:pt x="261476" y="214629"/>
                    </a:lnTo>
                    <a:lnTo>
                      <a:pt x="259025" y="213232"/>
                    </a:lnTo>
                    <a:lnTo>
                      <a:pt x="256789" y="211836"/>
                    </a:lnTo>
                    <a:lnTo>
                      <a:pt x="250998" y="208661"/>
                    </a:lnTo>
                    <a:lnTo>
                      <a:pt x="245867" y="204342"/>
                    </a:lnTo>
                    <a:lnTo>
                      <a:pt x="225425" y="197367"/>
                    </a:lnTo>
                    <a:lnTo>
                      <a:pt x="181859" y="183134"/>
                    </a:lnTo>
                    <a:lnTo>
                      <a:pt x="176957" y="181228"/>
                    </a:lnTo>
                    <a:lnTo>
                      <a:pt x="172055" y="179704"/>
                    </a:lnTo>
                    <a:lnTo>
                      <a:pt x="167585" y="176911"/>
                    </a:lnTo>
                    <a:lnTo>
                      <a:pt x="160447" y="172847"/>
                    </a:lnTo>
                    <a:lnTo>
                      <a:pt x="160003" y="164464"/>
                    </a:lnTo>
                    <a:lnTo>
                      <a:pt x="166251" y="159003"/>
                    </a:lnTo>
                    <a:lnTo>
                      <a:pt x="172125" y="153114"/>
                    </a:lnTo>
                    <a:lnTo>
                      <a:pt x="177122" y="146557"/>
                    </a:lnTo>
                    <a:lnTo>
                      <a:pt x="181367" y="139430"/>
                    </a:lnTo>
                    <a:lnTo>
                      <a:pt x="184984" y="131825"/>
                    </a:lnTo>
                    <a:lnTo>
                      <a:pt x="185484" y="130555"/>
                    </a:lnTo>
                    <a:lnTo>
                      <a:pt x="186101" y="129159"/>
                    </a:lnTo>
                    <a:lnTo>
                      <a:pt x="186990" y="128904"/>
                    </a:lnTo>
                    <a:lnTo>
                      <a:pt x="197023" y="126618"/>
                    </a:lnTo>
                    <a:lnTo>
                      <a:pt x="201036" y="118744"/>
                    </a:lnTo>
                    <a:lnTo>
                      <a:pt x="201265" y="110362"/>
                    </a:lnTo>
                    <a:lnTo>
                      <a:pt x="202097" y="100649"/>
                    </a:lnTo>
                    <a:lnTo>
                      <a:pt x="203926" y="91059"/>
                    </a:lnTo>
                    <a:lnTo>
                      <a:pt x="205685" y="81555"/>
                    </a:lnTo>
                    <a:lnTo>
                      <a:pt x="206396" y="71627"/>
                    </a:lnTo>
                    <a:lnTo>
                      <a:pt x="401531" y="71627"/>
                    </a:lnTo>
                    <a:lnTo>
                      <a:pt x="401531" y="68452"/>
                    </a:lnTo>
                    <a:lnTo>
                      <a:pt x="395727" y="62484"/>
                    </a:lnTo>
                    <a:lnTo>
                      <a:pt x="206167" y="62484"/>
                    </a:lnTo>
                    <a:lnTo>
                      <a:pt x="205723" y="61340"/>
                    </a:lnTo>
                    <a:lnTo>
                      <a:pt x="205507" y="60960"/>
                    </a:lnTo>
                    <a:lnTo>
                      <a:pt x="205507" y="60705"/>
                    </a:lnTo>
                    <a:lnTo>
                      <a:pt x="195279" y="32914"/>
                    </a:lnTo>
                    <a:lnTo>
                      <a:pt x="176708" y="12493"/>
                    </a:lnTo>
                    <a:lnTo>
                      <a:pt x="170849" y="9778"/>
                    </a:lnTo>
                    <a:lnTo>
                      <a:pt x="113178" y="9778"/>
                    </a:lnTo>
                    <a:lnTo>
                      <a:pt x="109825" y="8636"/>
                    </a:lnTo>
                    <a:lnTo>
                      <a:pt x="105151" y="6985"/>
                    </a:lnTo>
                    <a:close/>
                  </a:path>
                  <a:path w="401955" h="305435">
                    <a:moveTo>
                      <a:pt x="401531" y="227456"/>
                    </a:moveTo>
                    <a:lnTo>
                      <a:pt x="370975" y="227456"/>
                    </a:lnTo>
                    <a:lnTo>
                      <a:pt x="373426" y="228600"/>
                    </a:lnTo>
                    <a:lnTo>
                      <a:pt x="373638" y="231775"/>
                    </a:lnTo>
                    <a:lnTo>
                      <a:pt x="373655" y="235203"/>
                    </a:lnTo>
                    <a:lnTo>
                      <a:pt x="371204" y="236600"/>
                    </a:lnTo>
                    <a:lnTo>
                      <a:pt x="401531" y="236600"/>
                    </a:lnTo>
                    <a:lnTo>
                      <a:pt x="401531" y="227456"/>
                    </a:lnTo>
                    <a:close/>
                  </a:path>
                  <a:path w="401955" h="305435">
                    <a:moveTo>
                      <a:pt x="401531" y="71627"/>
                    </a:moveTo>
                    <a:lnTo>
                      <a:pt x="391054" y="71627"/>
                    </a:lnTo>
                    <a:lnTo>
                      <a:pt x="392603" y="73151"/>
                    </a:lnTo>
                    <a:lnTo>
                      <a:pt x="392603" y="212978"/>
                    </a:lnTo>
                    <a:lnTo>
                      <a:pt x="390825" y="214756"/>
                    </a:lnTo>
                    <a:lnTo>
                      <a:pt x="401531" y="214756"/>
                    </a:lnTo>
                    <a:lnTo>
                      <a:pt x="401531" y="71627"/>
                    </a:lnTo>
                    <a:close/>
                  </a:path>
                  <a:path w="401955" h="305435">
                    <a:moveTo>
                      <a:pt x="122982" y="0"/>
                    </a:moveTo>
                    <a:lnTo>
                      <a:pt x="119642" y="507"/>
                    </a:lnTo>
                    <a:lnTo>
                      <a:pt x="116962" y="1397"/>
                    </a:lnTo>
                    <a:lnTo>
                      <a:pt x="116073" y="5206"/>
                    </a:lnTo>
                    <a:lnTo>
                      <a:pt x="115400" y="8889"/>
                    </a:lnTo>
                    <a:lnTo>
                      <a:pt x="113178" y="9778"/>
                    </a:lnTo>
                    <a:lnTo>
                      <a:pt x="170849" y="9778"/>
                    </a:lnTo>
                    <a:lnTo>
                      <a:pt x="151905" y="1002"/>
                    </a:lnTo>
                    <a:lnTo>
                      <a:pt x="12298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object 104"/>
              <p:cNvSpPr/>
              <p:nvPr/>
            </p:nvSpPr>
            <p:spPr>
              <a:xfrm>
                <a:off x="957952" y="2629578"/>
                <a:ext cx="200698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146684" h="82550">
                    <a:moveTo>
                      <a:pt x="93814" y="14986"/>
                    </a:moveTo>
                    <a:lnTo>
                      <a:pt x="92925" y="23749"/>
                    </a:lnTo>
                    <a:lnTo>
                      <a:pt x="133921" y="41021"/>
                    </a:lnTo>
                    <a:lnTo>
                      <a:pt x="99606" y="55752"/>
                    </a:lnTo>
                    <a:lnTo>
                      <a:pt x="92697" y="58547"/>
                    </a:lnTo>
                    <a:lnTo>
                      <a:pt x="92036" y="60071"/>
                    </a:lnTo>
                    <a:lnTo>
                      <a:pt x="94487" y="67817"/>
                    </a:lnTo>
                    <a:lnTo>
                      <a:pt x="143065" y="46736"/>
                    </a:lnTo>
                    <a:lnTo>
                      <a:pt x="146634" y="45085"/>
                    </a:lnTo>
                    <a:lnTo>
                      <a:pt x="144843" y="42163"/>
                    </a:lnTo>
                    <a:lnTo>
                      <a:pt x="145732" y="37211"/>
                    </a:lnTo>
                    <a:lnTo>
                      <a:pt x="144399" y="36067"/>
                    </a:lnTo>
                    <a:lnTo>
                      <a:pt x="142176" y="34925"/>
                    </a:lnTo>
                    <a:lnTo>
                      <a:pt x="96710" y="15621"/>
                    </a:lnTo>
                    <a:lnTo>
                      <a:pt x="95821" y="15112"/>
                    </a:lnTo>
                    <a:lnTo>
                      <a:pt x="93814" y="14986"/>
                    </a:lnTo>
                    <a:close/>
                  </a:path>
                  <a:path w="146684" h="82550">
                    <a:moveTo>
                      <a:pt x="51701" y="14477"/>
                    </a:moveTo>
                    <a:lnTo>
                      <a:pt x="50139" y="15112"/>
                    </a:lnTo>
                    <a:lnTo>
                      <a:pt x="48806" y="15621"/>
                    </a:lnTo>
                    <a:lnTo>
                      <a:pt x="47688" y="16128"/>
                    </a:lnTo>
                    <a:lnTo>
                      <a:pt x="36694" y="20780"/>
                    </a:lnTo>
                    <a:lnTo>
                      <a:pt x="14786" y="30273"/>
                    </a:lnTo>
                    <a:lnTo>
                      <a:pt x="3784" y="34925"/>
                    </a:lnTo>
                    <a:lnTo>
                      <a:pt x="889" y="36067"/>
                    </a:lnTo>
                    <a:lnTo>
                      <a:pt x="228" y="37591"/>
                    </a:lnTo>
                    <a:lnTo>
                      <a:pt x="477" y="41021"/>
                    </a:lnTo>
                    <a:lnTo>
                      <a:pt x="673" y="43307"/>
                    </a:lnTo>
                    <a:lnTo>
                      <a:pt x="0" y="45847"/>
                    </a:lnTo>
                    <a:lnTo>
                      <a:pt x="3784" y="47244"/>
                    </a:lnTo>
                    <a:lnTo>
                      <a:pt x="49250" y="66928"/>
                    </a:lnTo>
                    <a:lnTo>
                      <a:pt x="50368" y="67437"/>
                    </a:lnTo>
                    <a:lnTo>
                      <a:pt x="51701" y="67563"/>
                    </a:lnTo>
                    <a:lnTo>
                      <a:pt x="52819" y="58547"/>
                    </a:lnTo>
                    <a:lnTo>
                      <a:pt x="45008" y="55117"/>
                    </a:lnTo>
                    <a:lnTo>
                      <a:pt x="44564" y="55117"/>
                    </a:lnTo>
                    <a:lnTo>
                      <a:pt x="20032" y="44723"/>
                    </a:lnTo>
                    <a:lnTo>
                      <a:pt x="11595" y="41021"/>
                    </a:lnTo>
                    <a:lnTo>
                      <a:pt x="52374" y="24002"/>
                    </a:lnTo>
                    <a:lnTo>
                      <a:pt x="51701" y="14477"/>
                    </a:lnTo>
                    <a:close/>
                  </a:path>
                  <a:path w="146684" h="82550">
                    <a:moveTo>
                      <a:pt x="88023" y="0"/>
                    </a:moveTo>
                    <a:lnTo>
                      <a:pt x="79997" y="0"/>
                    </a:lnTo>
                    <a:lnTo>
                      <a:pt x="74448" y="20321"/>
                    </a:lnTo>
                    <a:lnTo>
                      <a:pt x="63270" y="60775"/>
                    </a:lnTo>
                    <a:lnTo>
                      <a:pt x="57721" y="81025"/>
                    </a:lnTo>
                    <a:lnTo>
                      <a:pt x="65519" y="82169"/>
                    </a:lnTo>
                    <a:lnTo>
                      <a:pt x="67297" y="75311"/>
                    </a:lnTo>
                    <a:lnTo>
                      <a:pt x="73317" y="53419"/>
                    </a:lnTo>
                    <a:lnTo>
                      <a:pt x="79336" y="31241"/>
                    </a:lnTo>
                    <a:lnTo>
                      <a:pt x="81508" y="23574"/>
                    </a:lnTo>
                    <a:lnTo>
                      <a:pt x="83680" y="15811"/>
                    </a:lnTo>
                    <a:lnTo>
                      <a:pt x="8802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object 105"/>
              <p:cNvSpPr/>
              <p:nvPr/>
            </p:nvSpPr>
            <p:spPr>
              <a:xfrm>
                <a:off x="1138631" y="2765933"/>
                <a:ext cx="48654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9525">
                    <a:moveTo>
                      <a:pt x="32892" y="0"/>
                    </a:moveTo>
                    <a:lnTo>
                      <a:pt x="2628" y="0"/>
                    </a:lnTo>
                    <a:lnTo>
                      <a:pt x="215" y="888"/>
                    </a:lnTo>
                    <a:lnTo>
                      <a:pt x="0" y="4445"/>
                    </a:lnTo>
                    <a:lnTo>
                      <a:pt x="0" y="7874"/>
                    </a:lnTo>
                    <a:lnTo>
                      <a:pt x="2412" y="9271"/>
                    </a:lnTo>
                    <a:lnTo>
                      <a:pt x="33108" y="9271"/>
                    </a:lnTo>
                    <a:lnTo>
                      <a:pt x="35521" y="7874"/>
                    </a:lnTo>
                    <a:lnTo>
                      <a:pt x="35513" y="4445"/>
                    </a:lnTo>
                    <a:lnTo>
                      <a:pt x="35305" y="1143"/>
                    </a:lnTo>
                    <a:lnTo>
                      <a:pt x="3289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object 106"/>
              <p:cNvSpPr/>
              <p:nvPr/>
            </p:nvSpPr>
            <p:spPr>
              <a:xfrm>
                <a:off x="1083808" y="2646317"/>
                <a:ext cx="75586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2705">
                    <a:moveTo>
                      <a:pt x="1778" y="0"/>
                    </a:moveTo>
                    <a:lnTo>
                      <a:pt x="888" y="8762"/>
                    </a:lnTo>
                    <a:lnTo>
                      <a:pt x="41935" y="26034"/>
                    </a:lnTo>
                    <a:lnTo>
                      <a:pt x="7581" y="40639"/>
                    </a:lnTo>
                    <a:lnTo>
                      <a:pt x="673" y="43433"/>
                    </a:lnTo>
                    <a:lnTo>
                      <a:pt x="0" y="44957"/>
                    </a:lnTo>
                    <a:lnTo>
                      <a:pt x="2451" y="52704"/>
                    </a:lnTo>
                    <a:lnTo>
                      <a:pt x="54648" y="30098"/>
                    </a:lnTo>
                    <a:lnTo>
                      <a:pt x="52857" y="27050"/>
                    </a:lnTo>
                    <a:lnTo>
                      <a:pt x="53746" y="22097"/>
                    </a:lnTo>
                    <a:lnTo>
                      <a:pt x="52412" y="20954"/>
                    </a:lnTo>
                    <a:lnTo>
                      <a:pt x="50177" y="19938"/>
                    </a:lnTo>
                    <a:lnTo>
                      <a:pt x="3784" y="253"/>
                    </a:lnTo>
                    <a:lnTo>
                      <a:pt x="2895" y="253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object 107"/>
              <p:cNvSpPr/>
              <p:nvPr/>
            </p:nvSpPr>
            <p:spPr>
              <a:xfrm>
                <a:off x="957951" y="2646317"/>
                <a:ext cx="72981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2705">
                    <a:moveTo>
                      <a:pt x="51714" y="0"/>
                    </a:moveTo>
                    <a:lnTo>
                      <a:pt x="50152" y="634"/>
                    </a:lnTo>
                    <a:lnTo>
                      <a:pt x="48806" y="1142"/>
                    </a:lnTo>
                    <a:lnTo>
                      <a:pt x="47701" y="1523"/>
                    </a:lnTo>
                    <a:lnTo>
                      <a:pt x="14791" y="15615"/>
                    </a:lnTo>
                    <a:lnTo>
                      <a:pt x="3797" y="20192"/>
                    </a:lnTo>
                    <a:lnTo>
                      <a:pt x="889" y="21335"/>
                    </a:lnTo>
                    <a:lnTo>
                      <a:pt x="228" y="22987"/>
                    </a:lnTo>
                    <a:lnTo>
                      <a:pt x="477" y="26288"/>
                    </a:lnTo>
                    <a:lnTo>
                      <a:pt x="673" y="28575"/>
                    </a:lnTo>
                    <a:lnTo>
                      <a:pt x="0" y="30987"/>
                    </a:lnTo>
                    <a:lnTo>
                      <a:pt x="3797" y="32384"/>
                    </a:lnTo>
                    <a:lnTo>
                      <a:pt x="49263" y="51942"/>
                    </a:lnTo>
                    <a:lnTo>
                      <a:pt x="50368" y="52450"/>
                    </a:lnTo>
                    <a:lnTo>
                      <a:pt x="51714" y="52704"/>
                    </a:lnTo>
                    <a:lnTo>
                      <a:pt x="52819" y="43687"/>
                    </a:lnTo>
                    <a:lnTo>
                      <a:pt x="45021" y="40258"/>
                    </a:lnTo>
                    <a:lnTo>
                      <a:pt x="44577" y="40258"/>
                    </a:lnTo>
                    <a:lnTo>
                      <a:pt x="20040" y="29936"/>
                    </a:lnTo>
                    <a:lnTo>
                      <a:pt x="11595" y="26288"/>
                    </a:lnTo>
                    <a:lnTo>
                      <a:pt x="52374" y="9397"/>
                    </a:lnTo>
                    <a:lnTo>
                      <a:pt x="517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object 108"/>
              <p:cNvSpPr/>
              <p:nvPr/>
            </p:nvSpPr>
            <p:spPr>
              <a:xfrm>
                <a:off x="1036459" y="2629578"/>
                <a:ext cx="42572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31115" h="82550">
                    <a:moveTo>
                      <a:pt x="30962" y="0"/>
                    </a:moveTo>
                    <a:lnTo>
                      <a:pt x="22771" y="0"/>
                    </a:lnTo>
                    <a:lnTo>
                      <a:pt x="17098" y="20321"/>
                    </a:lnTo>
                    <a:lnTo>
                      <a:pt x="5672" y="60775"/>
                    </a:lnTo>
                    <a:lnTo>
                      <a:pt x="0" y="81025"/>
                    </a:lnTo>
                    <a:lnTo>
                      <a:pt x="7962" y="82169"/>
                    </a:lnTo>
                    <a:lnTo>
                      <a:pt x="9791" y="75311"/>
                    </a:lnTo>
                    <a:lnTo>
                      <a:pt x="15933" y="53419"/>
                    </a:lnTo>
                    <a:lnTo>
                      <a:pt x="22085" y="31241"/>
                    </a:lnTo>
                    <a:lnTo>
                      <a:pt x="24304" y="23574"/>
                    </a:lnTo>
                    <a:lnTo>
                      <a:pt x="26523" y="15811"/>
                    </a:lnTo>
                    <a:lnTo>
                      <a:pt x="28743" y="7953"/>
                    </a:lnTo>
                    <a:lnTo>
                      <a:pt x="3096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63574" y="2931901"/>
              <a:ext cx="374679" cy="282992"/>
              <a:chOff x="698680" y="3041530"/>
              <a:chExt cx="499572" cy="377322"/>
            </a:xfrm>
          </p:grpSpPr>
          <p:sp>
            <p:nvSpPr>
              <p:cNvPr id="49" name="object 109"/>
              <p:cNvSpPr/>
              <p:nvPr/>
            </p:nvSpPr>
            <p:spPr>
              <a:xfrm>
                <a:off x="698680" y="3041530"/>
                <a:ext cx="499572" cy="377322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32104">
                    <a:moveTo>
                      <a:pt x="273692" y="230886"/>
                    </a:moveTo>
                    <a:lnTo>
                      <a:pt x="244970" y="230886"/>
                    </a:lnTo>
                    <a:lnTo>
                      <a:pt x="245313" y="231520"/>
                    </a:lnTo>
                    <a:lnTo>
                      <a:pt x="277780" y="257946"/>
                    </a:lnTo>
                    <a:lnTo>
                      <a:pt x="295033" y="262000"/>
                    </a:lnTo>
                    <a:lnTo>
                      <a:pt x="298526" y="262000"/>
                    </a:lnTo>
                    <a:lnTo>
                      <a:pt x="302107" y="262254"/>
                    </a:lnTo>
                    <a:lnTo>
                      <a:pt x="302183" y="262763"/>
                    </a:lnTo>
                    <a:lnTo>
                      <a:pt x="302526" y="263778"/>
                    </a:lnTo>
                    <a:lnTo>
                      <a:pt x="314440" y="305212"/>
                    </a:lnTo>
                    <a:lnTo>
                      <a:pt x="318452" y="319023"/>
                    </a:lnTo>
                    <a:lnTo>
                      <a:pt x="321560" y="325231"/>
                    </a:lnTo>
                    <a:lnTo>
                      <a:pt x="326418" y="329533"/>
                    </a:lnTo>
                    <a:lnTo>
                      <a:pt x="332443" y="331596"/>
                    </a:lnTo>
                    <a:lnTo>
                      <a:pt x="339051" y="331088"/>
                    </a:lnTo>
                    <a:lnTo>
                      <a:pt x="345098" y="327949"/>
                    </a:lnTo>
                    <a:lnTo>
                      <a:pt x="349237" y="322929"/>
                    </a:lnTo>
                    <a:lnTo>
                      <a:pt x="351156" y="316622"/>
                    </a:lnTo>
                    <a:lnTo>
                      <a:pt x="350545" y="309625"/>
                    </a:lnTo>
                    <a:lnTo>
                      <a:pt x="348767" y="303275"/>
                    </a:lnTo>
                    <a:lnTo>
                      <a:pt x="336850" y="262000"/>
                    </a:lnTo>
                    <a:lnTo>
                      <a:pt x="334111" y="252602"/>
                    </a:lnTo>
                    <a:lnTo>
                      <a:pt x="334378" y="252475"/>
                    </a:lnTo>
                    <a:lnTo>
                      <a:pt x="334454" y="252348"/>
                    </a:lnTo>
                    <a:lnTo>
                      <a:pt x="334962" y="251967"/>
                    </a:lnTo>
                    <a:lnTo>
                      <a:pt x="335229" y="251840"/>
                    </a:lnTo>
                    <a:lnTo>
                      <a:pt x="347710" y="240791"/>
                    </a:lnTo>
                    <a:lnTo>
                      <a:pt x="300316" y="240791"/>
                    </a:lnTo>
                    <a:lnTo>
                      <a:pt x="283118" y="237355"/>
                    </a:lnTo>
                    <a:lnTo>
                      <a:pt x="273692" y="230886"/>
                    </a:lnTo>
                    <a:close/>
                  </a:path>
                  <a:path w="365125" h="332104">
                    <a:moveTo>
                      <a:pt x="328155" y="0"/>
                    </a:moveTo>
                    <a:lnTo>
                      <a:pt x="4851" y="0"/>
                    </a:lnTo>
                    <a:lnTo>
                      <a:pt x="0" y="4952"/>
                    </a:lnTo>
                    <a:lnTo>
                      <a:pt x="0" y="225932"/>
                    </a:lnTo>
                    <a:lnTo>
                      <a:pt x="4940" y="231012"/>
                    </a:lnTo>
                    <a:lnTo>
                      <a:pt x="143052" y="231139"/>
                    </a:lnTo>
                    <a:lnTo>
                      <a:pt x="143306" y="231520"/>
                    </a:lnTo>
                    <a:lnTo>
                      <a:pt x="142709" y="232028"/>
                    </a:lnTo>
                    <a:lnTo>
                      <a:pt x="141935" y="232410"/>
                    </a:lnTo>
                    <a:lnTo>
                      <a:pt x="109753" y="265175"/>
                    </a:lnTo>
                    <a:lnTo>
                      <a:pt x="108216" y="266826"/>
                    </a:lnTo>
                    <a:lnTo>
                      <a:pt x="106768" y="268477"/>
                    </a:lnTo>
                    <a:lnTo>
                      <a:pt x="105682" y="270637"/>
                    </a:lnTo>
                    <a:lnTo>
                      <a:pt x="103708" y="274192"/>
                    </a:lnTo>
                    <a:lnTo>
                      <a:pt x="104990" y="277494"/>
                    </a:lnTo>
                    <a:lnTo>
                      <a:pt x="108991" y="278638"/>
                    </a:lnTo>
                    <a:lnTo>
                      <a:pt x="111036" y="279272"/>
                    </a:lnTo>
                    <a:lnTo>
                      <a:pt x="113245" y="279400"/>
                    </a:lnTo>
                    <a:lnTo>
                      <a:pt x="221983" y="279400"/>
                    </a:lnTo>
                    <a:lnTo>
                      <a:pt x="224536" y="279145"/>
                    </a:lnTo>
                    <a:lnTo>
                      <a:pt x="225806" y="278510"/>
                    </a:lnTo>
                    <a:lnTo>
                      <a:pt x="229552" y="277240"/>
                    </a:lnTo>
                    <a:lnTo>
                      <a:pt x="193205" y="232917"/>
                    </a:lnTo>
                    <a:lnTo>
                      <a:pt x="192608" y="232410"/>
                    </a:lnTo>
                    <a:lnTo>
                      <a:pt x="192087" y="231775"/>
                    </a:lnTo>
                    <a:lnTo>
                      <a:pt x="191325" y="231012"/>
                    </a:lnTo>
                    <a:lnTo>
                      <a:pt x="273692" y="230886"/>
                    </a:lnTo>
                    <a:lnTo>
                      <a:pt x="269019" y="227679"/>
                    </a:lnTo>
                    <a:lnTo>
                      <a:pt x="259456" y="213288"/>
                    </a:lnTo>
                    <a:lnTo>
                      <a:pt x="258122" y="206755"/>
                    </a:lnTo>
                    <a:lnTo>
                      <a:pt x="24015" y="206755"/>
                    </a:lnTo>
                    <a:lnTo>
                      <a:pt x="24015" y="24764"/>
                    </a:lnTo>
                    <a:lnTo>
                      <a:pt x="334543" y="24764"/>
                    </a:lnTo>
                    <a:lnTo>
                      <a:pt x="334543" y="10794"/>
                    </a:lnTo>
                    <a:lnTo>
                      <a:pt x="334289" y="9398"/>
                    </a:lnTo>
                    <a:lnTo>
                      <a:pt x="332841" y="3428"/>
                    </a:lnTo>
                    <a:lnTo>
                      <a:pt x="328155" y="0"/>
                    </a:lnTo>
                    <a:close/>
                  </a:path>
                  <a:path w="365125" h="332104">
                    <a:moveTo>
                      <a:pt x="348114" y="150494"/>
                    </a:moveTo>
                    <a:lnTo>
                      <a:pt x="300139" y="150494"/>
                    </a:lnTo>
                    <a:lnTo>
                      <a:pt x="317362" y="154017"/>
                    </a:lnTo>
                    <a:lnTo>
                      <a:pt x="331509" y="163623"/>
                    </a:lnTo>
                    <a:lnTo>
                      <a:pt x="341106" y="177873"/>
                    </a:lnTo>
                    <a:lnTo>
                      <a:pt x="344678" y="195325"/>
                    </a:lnTo>
                    <a:lnTo>
                      <a:pt x="341255" y="213038"/>
                    </a:lnTo>
                    <a:lnTo>
                      <a:pt x="331789" y="227488"/>
                    </a:lnTo>
                    <a:lnTo>
                      <a:pt x="317676" y="237224"/>
                    </a:lnTo>
                    <a:lnTo>
                      <a:pt x="300316" y="240791"/>
                    </a:lnTo>
                    <a:lnTo>
                      <a:pt x="347710" y="240791"/>
                    </a:lnTo>
                    <a:lnTo>
                      <a:pt x="349830" y="238914"/>
                    </a:lnTo>
                    <a:lnTo>
                      <a:pt x="359725" y="223774"/>
                    </a:lnTo>
                    <a:lnTo>
                      <a:pt x="364798" y="206442"/>
                    </a:lnTo>
                    <a:lnTo>
                      <a:pt x="364934" y="186943"/>
                    </a:lnTo>
                    <a:lnTo>
                      <a:pt x="361852" y="172987"/>
                    </a:lnTo>
                    <a:lnTo>
                      <a:pt x="356031" y="160639"/>
                    </a:lnTo>
                    <a:lnTo>
                      <a:pt x="348114" y="150494"/>
                    </a:lnTo>
                    <a:close/>
                  </a:path>
                  <a:path w="365125" h="332104">
                    <a:moveTo>
                      <a:pt x="294741" y="129538"/>
                    </a:moveTo>
                    <a:lnTo>
                      <a:pt x="254076" y="148843"/>
                    </a:lnTo>
                    <a:lnTo>
                      <a:pt x="235234" y="190474"/>
                    </a:lnTo>
                    <a:lnTo>
                      <a:pt x="235775" y="206755"/>
                    </a:lnTo>
                    <a:lnTo>
                      <a:pt x="258122" y="206755"/>
                    </a:lnTo>
                    <a:lnTo>
                      <a:pt x="255866" y="195706"/>
                    </a:lnTo>
                    <a:lnTo>
                      <a:pt x="259310" y="178212"/>
                    </a:lnTo>
                    <a:lnTo>
                      <a:pt x="268806" y="163861"/>
                    </a:lnTo>
                    <a:lnTo>
                      <a:pt x="282900" y="154130"/>
                    </a:lnTo>
                    <a:lnTo>
                      <a:pt x="300139" y="150494"/>
                    </a:lnTo>
                    <a:lnTo>
                      <a:pt x="348114" y="150494"/>
                    </a:lnTo>
                    <a:lnTo>
                      <a:pt x="347639" y="149885"/>
                    </a:lnTo>
                    <a:lnTo>
                      <a:pt x="336842" y="140715"/>
                    </a:lnTo>
                    <a:lnTo>
                      <a:pt x="335305" y="139573"/>
                    </a:lnTo>
                    <a:lnTo>
                      <a:pt x="334543" y="138556"/>
                    </a:lnTo>
                    <a:lnTo>
                      <a:pt x="334543" y="130048"/>
                    </a:lnTo>
                    <a:lnTo>
                      <a:pt x="310616" y="130048"/>
                    </a:lnTo>
                    <a:lnTo>
                      <a:pt x="294741" y="129538"/>
                    </a:lnTo>
                    <a:close/>
                  </a:path>
                  <a:path w="365125" h="332104">
                    <a:moveTo>
                      <a:pt x="334543" y="24764"/>
                    </a:moveTo>
                    <a:lnTo>
                      <a:pt x="310616" y="24764"/>
                    </a:lnTo>
                    <a:lnTo>
                      <a:pt x="310616" y="130048"/>
                    </a:lnTo>
                    <a:lnTo>
                      <a:pt x="334543" y="130048"/>
                    </a:lnTo>
                    <a:lnTo>
                      <a:pt x="334543" y="2476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object 110"/>
              <p:cNvSpPr/>
              <p:nvPr/>
            </p:nvSpPr>
            <p:spPr>
              <a:xfrm>
                <a:off x="795569" y="3099246"/>
                <a:ext cx="215467" cy="142849"/>
              </a:xfrm>
              <a:custGeom>
                <a:avLst/>
                <a:gdLst/>
                <a:ahLst/>
                <a:cxnLst/>
                <a:rect l="l" t="t" r="r" b="b"/>
                <a:pathLst>
                  <a:path w="157480" h="125729">
                    <a:moveTo>
                      <a:pt x="70205" y="0"/>
                    </a:moveTo>
                    <a:lnTo>
                      <a:pt x="58712" y="507"/>
                    </a:lnTo>
                    <a:lnTo>
                      <a:pt x="54533" y="4952"/>
                    </a:lnTo>
                    <a:lnTo>
                      <a:pt x="54533" y="114935"/>
                    </a:lnTo>
                    <a:lnTo>
                      <a:pt x="54787" y="120395"/>
                    </a:lnTo>
                    <a:lnTo>
                      <a:pt x="59220" y="124713"/>
                    </a:lnTo>
                    <a:lnTo>
                      <a:pt x="70383" y="124967"/>
                    </a:lnTo>
                    <a:lnTo>
                      <a:pt x="74856" y="120395"/>
                    </a:lnTo>
                    <a:lnTo>
                      <a:pt x="74980" y="4572"/>
                    </a:lnTo>
                    <a:lnTo>
                      <a:pt x="70205" y="0"/>
                    </a:lnTo>
                    <a:close/>
                  </a:path>
                  <a:path w="157480" h="125729">
                    <a:moveTo>
                      <a:pt x="118694" y="20192"/>
                    </a:moveTo>
                    <a:lnTo>
                      <a:pt x="114947" y="21970"/>
                    </a:lnTo>
                    <a:lnTo>
                      <a:pt x="111112" y="23875"/>
                    </a:lnTo>
                    <a:lnTo>
                      <a:pt x="109067" y="27177"/>
                    </a:lnTo>
                    <a:lnTo>
                      <a:pt x="109067" y="116966"/>
                    </a:lnTo>
                    <a:lnTo>
                      <a:pt x="109918" y="119761"/>
                    </a:lnTo>
                    <a:lnTo>
                      <a:pt x="112128" y="121792"/>
                    </a:lnTo>
                    <a:lnTo>
                      <a:pt x="115366" y="124967"/>
                    </a:lnTo>
                    <a:lnTo>
                      <a:pt x="129514" y="28320"/>
                    </a:lnTo>
                    <a:lnTo>
                      <a:pt x="128320" y="25400"/>
                    </a:lnTo>
                    <a:lnTo>
                      <a:pt x="125679" y="23367"/>
                    </a:lnTo>
                    <a:lnTo>
                      <a:pt x="122351" y="20700"/>
                    </a:lnTo>
                    <a:lnTo>
                      <a:pt x="118694" y="20192"/>
                    </a:lnTo>
                    <a:close/>
                  </a:path>
                  <a:path w="157480" h="125729">
                    <a:moveTo>
                      <a:pt x="36982" y="41020"/>
                    </a:moveTo>
                    <a:lnTo>
                      <a:pt x="29311" y="44576"/>
                    </a:lnTo>
                    <a:lnTo>
                      <a:pt x="27355" y="47878"/>
                    </a:lnTo>
                    <a:lnTo>
                      <a:pt x="27355" y="120395"/>
                    </a:lnTo>
                    <a:lnTo>
                      <a:pt x="31953" y="124840"/>
                    </a:lnTo>
                    <a:lnTo>
                      <a:pt x="43116" y="124840"/>
                    </a:lnTo>
                    <a:lnTo>
                      <a:pt x="47713" y="120395"/>
                    </a:lnTo>
                    <a:lnTo>
                      <a:pt x="47713" y="48767"/>
                    </a:lnTo>
                    <a:lnTo>
                      <a:pt x="46443" y="46100"/>
                    </a:lnTo>
                    <a:lnTo>
                      <a:pt x="43878" y="44068"/>
                    </a:lnTo>
                    <a:lnTo>
                      <a:pt x="40563" y="41528"/>
                    </a:lnTo>
                    <a:lnTo>
                      <a:pt x="36982" y="41020"/>
                    </a:lnTo>
                    <a:close/>
                  </a:path>
                  <a:path w="157480" h="125729">
                    <a:moveTo>
                      <a:pt x="94157" y="41020"/>
                    </a:moveTo>
                    <a:lnTo>
                      <a:pt x="89547" y="42163"/>
                    </a:lnTo>
                    <a:lnTo>
                      <a:pt x="85039" y="43179"/>
                    </a:lnTo>
                    <a:lnTo>
                      <a:pt x="81800" y="47243"/>
                    </a:lnTo>
                    <a:lnTo>
                      <a:pt x="81800" y="120268"/>
                    </a:lnTo>
                    <a:lnTo>
                      <a:pt x="86309" y="124713"/>
                    </a:lnTo>
                    <a:lnTo>
                      <a:pt x="97650" y="124840"/>
                    </a:lnTo>
                    <a:lnTo>
                      <a:pt x="102247" y="120395"/>
                    </a:lnTo>
                    <a:lnTo>
                      <a:pt x="102158" y="50545"/>
                    </a:lnTo>
                    <a:lnTo>
                      <a:pt x="101650" y="48640"/>
                    </a:lnTo>
                    <a:lnTo>
                      <a:pt x="98844" y="42925"/>
                    </a:lnTo>
                    <a:lnTo>
                      <a:pt x="94157" y="41020"/>
                    </a:lnTo>
                    <a:close/>
                  </a:path>
                  <a:path w="157480" h="125729">
                    <a:moveTo>
                      <a:pt x="16103" y="60451"/>
                    </a:moveTo>
                    <a:lnTo>
                      <a:pt x="4343" y="60451"/>
                    </a:lnTo>
                    <a:lnTo>
                      <a:pt x="0" y="65024"/>
                    </a:lnTo>
                    <a:lnTo>
                      <a:pt x="0" y="120141"/>
                    </a:lnTo>
                    <a:lnTo>
                      <a:pt x="4343" y="124840"/>
                    </a:lnTo>
                    <a:lnTo>
                      <a:pt x="16014" y="124840"/>
                    </a:lnTo>
                    <a:lnTo>
                      <a:pt x="20446" y="120141"/>
                    </a:lnTo>
                    <a:lnTo>
                      <a:pt x="20329" y="65024"/>
                    </a:lnTo>
                    <a:lnTo>
                      <a:pt x="16103" y="60451"/>
                    </a:lnTo>
                    <a:close/>
                  </a:path>
                  <a:path w="157480" h="125729">
                    <a:moveTo>
                      <a:pt x="152603" y="83312"/>
                    </a:moveTo>
                    <a:lnTo>
                      <a:pt x="141097" y="83312"/>
                    </a:lnTo>
                    <a:lnTo>
                      <a:pt x="136753" y="87884"/>
                    </a:lnTo>
                    <a:lnTo>
                      <a:pt x="136677" y="120268"/>
                    </a:lnTo>
                    <a:lnTo>
                      <a:pt x="141185" y="124840"/>
                    </a:lnTo>
                    <a:lnTo>
                      <a:pt x="152603" y="124840"/>
                    </a:lnTo>
                    <a:lnTo>
                      <a:pt x="157035" y="120268"/>
                    </a:lnTo>
                    <a:lnTo>
                      <a:pt x="157035" y="87884"/>
                    </a:lnTo>
                    <a:lnTo>
                      <a:pt x="152603" y="83312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object 111"/>
              <p:cNvSpPr/>
              <p:nvPr/>
            </p:nvSpPr>
            <p:spPr>
              <a:xfrm>
                <a:off x="870252" y="3099247"/>
                <a:ext cx="27802" cy="142127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25095">
                    <a:moveTo>
                      <a:pt x="15278" y="0"/>
                    </a:moveTo>
                    <a:lnTo>
                      <a:pt x="4064" y="507"/>
                    </a:lnTo>
                    <a:lnTo>
                      <a:pt x="0" y="4952"/>
                    </a:lnTo>
                    <a:lnTo>
                      <a:pt x="0" y="115062"/>
                    </a:lnTo>
                    <a:lnTo>
                      <a:pt x="253" y="120395"/>
                    </a:lnTo>
                    <a:lnTo>
                      <a:pt x="4571" y="124840"/>
                    </a:lnTo>
                    <a:lnTo>
                      <a:pt x="15443" y="124967"/>
                    </a:lnTo>
                    <a:lnTo>
                      <a:pt x="19792" y="120395"/>
                    </a:lnTo>
                    <a:lnTo>
                      <a:pt x="19913" y="457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bject 112"/>
              <p:cNvSpPr/>
              <p:nvPr/>
            </p:nvSpPr>
            <p:spPr>
              <a:xfrm>
                <a:off x="944936" y="3122190"/>
                <a:ext cx="27802" cy="120483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06045">
                    <a:moveTo>
                      <a:pt x="9385" y="0"/>
                    </a:moveTo>
                    <a:lnTo>
                      <a:pt x="5727" y="1905"/>
                    </a:lnTo>
                    <a:lnTo>
                      <a:pt x="1993" y="3683"/>
                    </a:lnTo>
                    <a:lnTo>
                      <a:pt x="0" y="6985"/>
                    </a:lnTo>
                    <a:lnTo>
                      <a:pt x="0" y="96774"/>
                    </a:lnTo>
                    <a:lnTo>
                      <a:pt x="838" y="99568"/>
                    </a:lnTo>
                    <a:lnTo>
                      <a:pt x="2997" y="101600"/>
                    </a:lnTo>
                    <a:lnTo>
                      <a:pt x="6146" y="104775"/>
                    </a:lnTo>
                    <a:lnTo>
                      <a:pt x="19926" y="8127"/>
                    </a:lnTo>
                    <a:lnTo>
                      <a:pt x="18757" y="5207"/>
                    </a:lnTo>
                    <a:lnTo>
                      <a:pt x="16192" y="3175"/>
                    </a:lnTo>
                    <a:lnTo>
                      <a:pt x="12953" y="508"/>
                    </a:lnTo>
                    <a:lnTo>
                      <a:pt x="9385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object 113"/>
              <p:cNvSpPr/>
              <p:nvPr/>
            </p:nvSpPr>
            <p:spPr>
              <a:xfrm>
                <a:off x="833155" y="3145997"/>
                <a:ext cx="28671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83820">
                    <a:moveTo>
                      <a:pt x="9677" y="0"/>
                    </a:moveTo>
                    <a:lnTo>
                      <a:pt x="5816" y="1904"/>
                    </a:lnTo>
                    <a:lnTo>
                      <a:pt x="1968" y="3682"/>
                    </a:lnTo>
                    <a:lnTo>
                      <a:pt x="0" y="6857"/>
                    </a:lnTo>
                    <a:lnTo>
                      <a:pt x="0" y="79375"/>
                    </a:lnTo>
                    <a:lnTo>
                      <a:pt x="4622" y="83819"/>
                    </a:lnTo>
                    <a:lnTo>
                      <a:pt x="15849" y="83819"/>
                    </a:lnTo>
                    <a:lnTo>
                      <a:pt x="20472" y="79375"/>
                    </a:lnTo>
                    <a:lnTo>
                      <a:pt x="20472" y="7874"/>
                    </a:lnTo>
                    <a:lnTo>
                      <a:pt x="19189" y="5079"/>
                    </a:lnTo>
                    <a:lnTo>
                      <a:pt x="16624" y="3175"/>
                    </a:lnTo>
                    <a:lnTo>
                      <a:pt x="13284" y="507"/>
                    </a:lnTo>
                    <a:lnTo>
                      <a:pt x="967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14"/>
              <p:cNvSpPr/>
              <p:nvPr/>
            </p:nvSpPr>
            <p:spPr>
              <a:xfrm>
                <a:off x="907595" y="3145997"/>
                <a:ext cx="27802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83820">
                    <a:moveTo>
                      <a:pt x="12039" y="0"/>
                    </a:moveTo>
                    <a:lnTo>
                      <a:pt x="7556" y="1142"/>
                    </a:lnTo>
                    <a:lnTo>
                      <a:pt x="3162" y="2158"/>
                    </a:lnTo>
                    <a:lnTo>
                      <a:pt x="0" y="6222"/>
                    </a:lnTo>
                    <a:lnTo>
                      <a:pt x="125" y="79375"/>
                    </a:lnTo>
                    <a:lnTo>
                      <a:pt x="4406" y="83692"/>
                    </a:lnTo>
                    <a:lnTo>
                      <a:pt x="15443" y="83819"/>
                    </a:lnTo>
                    <a:lnTo>
                      <a:pt x="19926" y="79375"/>
                    </a:lnTo>
                    <a:lnTo>
                      <a:pt x="19837" y="9525"/>
                    </a:lnTo>
                    <a:lnTo>
                      <a:pt x="19342" y="7746"/>
                    </a:lnTo>
                    <a:lnTo>
                      <a:pt x="18681" y="6222"/>
                    </a:lnTo>
                    <a:lnTo>
                      <a:pt x="16598" y="2031"/>
                    </a:lnTo>
                    <a:lnTo>
                      <a:pt x="1203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15"/>
              <p:cNvSpPr/>
              <p:nvPr/>
            </p:nvSpPr>
            <p:spPr>
              <a:xfrm>
                <a:off x="795570" y="3168075"/>
                <a:ext cx="28671" cy="73588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64770">
                    <a:moveTo>
                      <a:pt x="16268" y="0"/>
                    </a:moveTo>
                    <a:lnTo>
                      <a:pt x="4394" y="0"/>
                    </a:lnTo>
                    <a:lnTo>
                      <a:pt x="0" y="4699"/>
                    </a:lnTo>
                    <a:lnTo>
                      <a:pt x="0" y="59689"/>
                    </a:lnTo>
                    <a:lnTo>
                      <a:pt x="4394" y="64388"/>
                    </a:lnTo>
                    <a:lnTo>
                      <a:pt x="16179" y="64388"/>
                    </a:lnTo>
                    <a:lnTo>
                      <a:pt x="20650" y="59689"/>
                    </a:lnTo>
                    <a:lnTo>
                      <a:pt x="20650" y="4699"/>
                    </a:lnTo>
                    <a:lnTo>
                      <a:pt x="1626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16"/>
              <p:cNvSpPr/>
              <p:nvPr/>
            </p:nvSpPr>
            <p:spPr>
              <a:xfrm>
                <a:off x="982279" y="3193612"/>
                <a:ext cx="286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0955" h="41910">
                    <a:moveTo>
                      <a:pt x="16103" y="0"/>
                    </a:moveTo>
                    <a:lnTo>
                      <a:pt x="4483" y="0"/>
                    </a:lnTo>
                    <a:lnTo>
                      <a:pt x="88" y="4699"/>
                    </a:lnTo>
                    <a:lnTo>
                      <a:pt x="0" y="37337"/>
                    </a:lnTo>
                    <a:lnTo>
                      <a:pt x="4571" y="41910"/>
                    </a:lnTo>
                    <a:lnTo>
                      <a:pt x="16103" y="41910"/>
                    </a:lnTo>
                    <a:lnTo>
                      <a:pt x="20574" y="37337"/>
                    </a:lnTo>
                    <a:lnTo>
                      <a:pt x="20574" y="4699"/>
                    </a:lnTo>
                    <a:lnTo>
                      <a:pt x="1610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760420" y="4135042"/>
              <a:ext cx="380987" cy="255397"/>
              <a:chOff x="696645" y="4167436"/>
              <a:chExt cx="507982" cy="340529"/>
            </a:xfrm>
          </p:grpSpPr>
          <p:sp>
            <p:nvSpPr>
              <p:cNvPr id="59" name="object 118"/>
              <p:cNvSpPr/>
              <p:nvPr/>
            </p:nvSpPr>
            <p:spPr>
              <a:xfrm>
                <a:off x="696645" y="4167436"/>
                <a:ext cx="360560" cy="303012"/>
              </a:xfrm>
              <a:custGeom>
                <a:avLst/>
                <a:gdLst/>
                <a:ahLst/>
                <a:cxnLst/>
                <a:rect l="l" t="t" r="r" b="b"/>
                <a:pathLst>
                  <a:path w="263525" h="266700">
                    <a:moveTo>
                      <a:pt x="232594" y="219836"/>
                    </a:moveTo>
                    <a:lnTo>
                      <a:pt x="83820" y="219836"/>
                    </a:lnTo>
                    <a:lnTo>
                      <a:pt x="90208" y="224662"/>
                    </a:lnTo>
                    <a:lnTo>
                      <a:pt x="93079" y="226694"/>
                    </a:lnTo>
                    <a:lnTo>
                      <a:pt x="96914" y="227583"/>
                    </a:lnTo>
                    <a:lnTo>
                      <a:pt x="100102" y="228599"/>
                    </a:lnTo>
                    <a:lnTo>
                      <a:pt x="104255" y="229615"/>
                    </a:lnTo>
                    <a:lnTo>
                      <a:pt x="105855" y="231520"/>
                    </a:lnTo>
                    <a:lnTo>
                      <a:pt x="106807" y="235330"/>
                    </a:lnTo>
                    <a:lnTo>
                      <a:pt x="108122" y="241750"/>
                    </a:lnTo>
                    <a:lnTo>
                      <a:pt x="109644" y="248205"/>
                    </a:lnTo>
                    <a:lnTo>
                      <a:pt x="111345" y="254636"/>
                    </a:lnTo>
                    <a:lnTo>
                      <a:pt x="113195" y="260984"/>
                    </a:lnTo>
                    <a:lnTo>
                      <a:pt x="113830" y="262889"/>
                    </a:lnTo>
                    <a:lnTo>
                      <a:pt x="116383" y="265810"/>
                    </a:lnTo>
                    <a:lnTo>
                      <a:pt x="118301" y="265810"/>
                    </a:lnTo>
                    <a:lnTo>
                      <a:pt x="126607" y="266445"/>
                    </a:lnTo>
                    <a:lnTo>
                      <a:pt x="134900" y="266191"/>
                    </a:lnTo>
                    <a:lnTo>
                      <a:pt x="146711" y="266191"/>
                    </a:lnTo>
                    <a:lnTo>
                      <a:pt x="148628" y="264540"/>
                    </a:lnTo>
                    <a:lnTo>
                      <a:pt x="149276" y="260984"/>
                    </a:lnTo>
                    <a:lnTo>
                      <a:pt x="150864" y="253237"/>
                    </a:lnTo>
                    <a:lnTo>
                      <a:pt x="153416" y="245490"/>
                    </a:lnTo>
                    <a:lnTo>
                      <a:pt x="155651" y="231774"/>
                    </a:lnTo>
                    <a:lnTo>
                      <a:pt x="158204" y="229234"/>
                    </a:lnTo>
                    <a:lnTo>
                      <a:pt x="163640" y="227583"/>
                    </a:lnTo>
                    <a:lnTo>
                      <a:pt x="168110" y="226694"/>
                    </a:lnTo>
                    <a:lnTo>
                      <a:pt x="172250" y="223773"/>
                    </a:lnTo>
                    <a:lnTo>
                      <a:pt x="176721" y="222376"/>
                    </a:lnTo>
                    <a:lnTo>
                      <a:pt x="179273" y="221741"/>
                    </a:lnTo>
                    <a:lnTo>
                      <a:pt x="230537" y="221741"/>
                    </a:lnTo>
                    <a:lnTo>
                      <a:pt x="232594" y="219836"/>
                    </a:lnTo>
                    <a:close/>
                  </a:path>
                  <a:path w="263525" h="266700">
                    <a:moveTo>
                      <a:pt x="230537" y="221741"/>
                    </a:moveTo>
                    <a:lnTo>
                      <a:pt x="182474" y="221741"/>
                    </a:lnTo>
                    <a:lnTo>
                      <a:pt x="184709" y="222757"/>
                    </a:lnTo>
                    <a:lnTo>
                      <a:pt x="190403" y="226059"/>
                    </a:lnTo>
                    <a:lnTo>
                      <a:pt x="201677" y="233044"/>
                    </a:lnTo>
                    <a:lnTo>
                      <a:pt x="207379" y="236346"/>
                    </a:lnTo>
                    <a:lnTo>
                      <a:pt x="208966" y="237362"/>
                    </a:lnTo>
                    <a:lnTo>
                      <a:pt x="212484" y="237616"/>
                    </a:lnTo>
                    <a:lnTo>
                      <a:pt x="214071" y="236346"/>
                    </a:lnTo>
                    <a:lnTo>
                      <a:pt x="219768" y="231443"/>
                    </a:lnTo>
                    <a:lnTo>
                      <a:pt x="225371" y="226456"/>
                    </a:lnTo>
                    <a:lnTo>
                      <a:pt x="230537" y="221741"/>
                    </a:lnTo>
                    <a:close/>
                  </a:path>
                  <a:path w="263525" h="266700">
                    <a:moveTo>
                      <a:pt x="51905" y="27558"/>
                    </a:moveTo>
                    <a:lnTo>
                      <a:pt x="49670" y="27558"/>
                    </a:lnTo>
                    <a:lnTo>
                      <a:pt x="41364" y="35559"/>
                    </a:lnTo>
                    <a:lnTo>
                      <a:pt x="35624" y="41782"/>
                    </a:lnTo>
                    <a:lnTo>
                      <a:pt x="29871" y="47624"/>
                    </a:lnTo>
                    <a:lnTo>
                      <a:pt x="27318" y="50164"/>
                    </a:lnTo>
                    <a:lnTo>
                      <a:pt x="27000" y="52450"/>
                    </a:lnTo>
                    <a:lnTo>
                      <a:pt x="28918" y="55625"/>
                    </a:lnTo>
                    <a:lnTo>
                      <a:pt x="33058" y="62102"/>
                    </a:lnTo>
                    <a:lnTo>
                      <a:pt x="36576" y="68960"/>
                    </a:lnTo>
                    <a:lnTo>
                      <a:pt x="41047" y="75437"/>
                    </a:lnTo>
                    <a:lnTo>
                      <a:pt x="43917" y="80009"/>
                    </a:lnTo>
                    <a:lnTo>
                      <a:pt x="45200" y="84200"/>
                    </a:lnTo>
                    <a:lnTo>
                      <a:pt x="39129" y="93217"/>
                    </a:lnTo>
                    <a:lnTo>
                      <a:pt x="38494" y="98424"/>
                    </a:lnTo>
                    <a:lnTo>
                      <a:pt x="36259" y="102361"/>
                    </a:lnTo>
                    <a:lnTo>
                      <a:pt x="34976" y="104520"/>
                    </a:lnTo>
                    <a:lnTo>
                      <a:pt x="32741" y="107187"/>
                    </a:lnTo>
                    <a:lnTo>
                      <a:pt x="30506" y="107822"/>
                    </a:lnTo>
                    <a:lnTo>
                      <a:pt x="24046" y="109809"/>
                    </a:lnTo>
                    <a:lnTo>
                      <a:pt x="17582" y="111521"/>
                    </a:lnTo>
                    <a:lnTo>
                      <a:pt x="11116" y="113162"/>
                    </a:lnTo>
                    <a:lnTo>
                      <a:pt x="4481" y="114990"/>
                    </a:lnTo>
                    <a:lnTo>
                      <a:pt x="0" y="139477"/>
                    </a:lnTo>
                    <a:lnTo>
                      <a:pt x="178" y="146049"/>
                    </a:lnTo>
                    <a:lnTo>
                      <a:pt x="496" y="147954"/>
                    </a:lnTo>
                    <a:lnTo>
                      <a:pt x="2731" y="150240"/>
                    </a:lnTo>
                    <a:lnTo>
                      <a:pt x="4648" y="150875"/>
                    </a:lnTo>
                    <a:lnTo>
                      <a:pt x="10719" y="153161"/>
                    </a:lnTo>
                    <a:lnTo>
                      <a:pt x="16777" y="155066"/>
                    </a:lnTo>
                    <a:lnTo>
                      <a:pt x="23165" y="156082"/>
                    </a:lnTo>
                    <a:lnTo>
                      <a:pt x="31471" y="156971"/>
                    </a:lnTo>
                    <a:lnTo>
                      <a:pt x="37211" y="160273"/>
                    </a:lnTo>
                    <a:lnTo>
                      <a:pt x="38811" y="169671"/>
                    </a:lnTo>
                    <a:lnTo>
                      <a:pt x="39446" y="172846"/>
                    </a:lnTo>
                    <a:lnTo>
                      <a:pt x="42006" y="176172"/>
                    </a:lnTo>
                    <a:lnTo>
                      <a:pt x="43495" y="181609"/>
                    </a:lnTo>
                    <a:lnTo>
                      <a:pt x="27000" y="213359"/>
                    </a:lnTo>
                    <a:lnTo>
                      <a:pt x="27318" y="215899"/>
                    </a:lnTo>
                    <a:lnTo>
                      <a:pt x="35941" y="224662"/>
                    </a:lnTo>
                    <a:lnTo>
                      <a:pt x="41364" y="230504"/>
                    </a:lnTo>
                    <a:lnTo>
                      <a:pt x="47435" y="236092"/>
                    </a:lnTo>
                    <a:lnTo>
                      <a:pt x="49022" y="237362"/>
                    </a:lnTo>
                    <a:lnTo>
                      <a:pt x="52540" y="237362"/>
                    </a:lnTo>
                    <a:lnTo>
                      <a:pt x="60516" y="233171"/>
                    </a:lnTo>
                    <a:lnTo>
                      <a:pt x="66904" y="229615"/>
                    </a:lnTo>
                    <a:lnTo>
                      <a:pt x="72327" y="225297"/>
                    </a:lnTo>
                    <a:lnTo>
                      <a:pt x="78397" y="221106"/>
                    </a:lnTo>
                    <a:lnTo>
                      <a:pt x="83820" y="219836"/>
                    </a:lnTo>
                    <a:lnTo>
                      <a:pt x="232594" y="219836"/>
                    </a:lnTo>
                    <a:lnTo>
                      <a:pt x="236423" y="216280"/>
                    </a:lnTo>
                    <a:lnTo>
                      <a:pt x="227206" y="200834"/>
                    </a:lnTo>
                    <a:lnTo>
                      <a:pt x="223093" y="193796"/>
                    </a:lnTo>
                    <a:lnTo>
                      <a:pt x="219190" y="186816"/>
                    </a:lnTo>
                    <a:lnTo>
                      <a:pt x="218224" y="185546"/>
                    </a:lnTo>
                    <a:lnTo>
                      <a:pt x="217589" y="183260"/>
                    </a:lnTo>
                    <a:lnTo>
                      <a:pt x="217907" y="181609"/>
                    </a:lnTo>
                    <a:lnTo>
                      <a:pt x="218533" y="179704"/>
                    </a:lnTo>
                    <a:lnTo>
                      <a:pt x="130759" y="179704"/>
                    </a:lnTo>
                    <a:lnTo>
                      <a:pt x="113069" y="176012"/>
                    </a:lnTo>
                    <a:lnTo>
                      <a:pt x="98433" y="165973"/>
                    </a:lnTo>
                    <a:lnTo>
                      <a:pt x="88467" y="151147"/>
                    </a:lnTo>
                    <a:lnTo>
                      <a:pt x="84785" y="133095"/>
                    </a:lnTo>
                    <a:lnTo>
                      <a:pt x="88482" y="114829"/>
                    </a:lnTo>
                    <a:lnTo>
                      <a:pt x="98552" y="99933"/>
                    </a:lnTo>
                    <a:lnTo>
                      <a:pt x="113471" y="89965"/>
                    </a:lnTo>
                    <a:lnTo>
                      <a:pt x="131712" y="86486"/>
                    </a:lnTo>
                    <a:lnTo>
                      <a:pt x="219366" y="86486"/>
                    </a:lnTo>
                    <a:lnTo>
                      <a:pt x="218859" y="84200"/>
                    </a:lnTo>
                    <a:lnTo>
                      <a:pt x="218542" y="80644"/>
                    </a:lnTo>
                    <a:lnTo>
                      <a:pt x="219825" y="78358"/>
                    </a:lnTo>
                    <a:lnTo>
                      <a:pt x="223540" y="71550"/>
                    </a:lnTo>
                    <a:lnTo>
                      <a:pt x="227524" y="64658"/>
                    </a:lnTo>
                    <a:lnTo>
                      <a:pt x="231808" y="57409"/>
                    </a:lnTo>
                    <a:lnTo>
                      <a:pt x="236423" y="49529"/>
                    </a:lnTo>
                    <a:lnTo>
                      <a:pt x="232477" y="45973"/>
                    </a:lnTo>
                    <a:lnTo>
                      <a:pt x="82868" y="45973"/>
                    </a:lnTo>
                    <a:lnTo>
                      <a:pt x="79350" y="44703"/>
                    </a:lnTo>
                    <a:lnTo>
                      <a:pt x="75210" y="42036"/>
                    </a:lnTo>
                    <a:lnTo>
                      <a:pt x="68504" y="37591"/>
                    </a:lnTo>
                    <a:lnTo>
                      <a:pt x="61163" y="33654"/>
                    </a:lnTo>
                    <a:lnTo>
                      <a:pt x="54458" y="29463"/>
                    </a:lnTo>
                    <a:lnTo>
                      <a:pt x="51905" y="27558"/>
                    </a:lnTo>
                    <a:close/>
                  </a:path>
                  <a:path w="263525" h="266700">
                    <a:moveTo>
                      <a:pt x="219366" y="86486"/>
                    </a:moveTo>
                    <a:lnTo>
                      <a:pt x="131712" y="86486"/>
                    </a:lnTo>
                    <a:lnTo>
                      <a:pt x="149347" y="90162"/>
                    </a:lnTo>
                    <a:lnTo>
                      <a:pt x="163838" y="100171"/>
                    </a:lnTo>
                    <a:lnTo>
                      <a:pt x="173598" y="114990"/>
                    </a:lnTo>
                    <a:lnTo>
                      <a:pt x="177038" y="133095"/>
                    </a:lnTo>
                    <a:lnTo>
                      <a:pt x="173352" y="151344"/>
                    </a:lnTo>
                    <a:lnTo>
                      <a:pt x="163352" y="166211"/>
                    </a:lnTo>
                    <a:lnTo>
                      <a:pt x="148626" y="176172"/>
                    </a:lnTo>
                    <a:lnTo>
                      <a:pt x="130759" y="179704"/>
                    </a:lnTo>
                    <a:lnTo>
                      <a:pt x="218533" y="179704"/>
                    </a:lnTo>
                    <a:lnTo>
                      <a:pt x="246964" y="153796"/>
                    </a:lnTo>
                    <a:lnTo>
                      <a:pt x="261646" y="150240"/>
                    </a:lnTo>
                    <a:lnTo>
                      <a:pt x="262916" y="135000"/>
                    </a:lnTo>
                    <a:lnTo>
                      <a:pt x="244729" y="111759"/>
                    </a:lnTo>
                    <a:lnTo>
                      <a:pt x="242812" y="110743"/>
                    </a:lnTo>
                    <a:lnTo>
                      <a:pt x="240894" y="110362"/>
                    </a:lnTo>
                    <a:lnTo>
                      <a:pt x="231001" y="109473"/>
                    </a:lnTo>
                    <a:lnTo>
                      <a:pt x="224295" y="105536"/>
                    </a:lnTo>
                    <a:lnTo>
                      <a:pt x="222695" y="94868"/>
                    </a:lnTo>
                    <a:lnTo>
                      <a:pt x="222377" y="91947"/>
                    </a:lnTo>
                    <a:lnTo>
                      <a:pt x="219825" y="89661"/>
                    </a:lnTo>
                    <a:lnTo>
                      <a:pt x="219507" y="87121"/>
                    </a:lnTo>
                    <a:lnTo>
                      <a:pt x="219366" y="86486"/>
                    </a:lnTo>
                    <a:close/>
                  </a:path>
                  <a:path w="263525" h="266700">
                    <a:moveTo>
                      <a:pt x="146711" y="0"/>
                    </a:moveTo>
                    <a:lnTo>
                      <a:pt x="115431" y="0"/>
                    </a:lnTo>
                    <a:lnTo>
                      <a:pt x="113513" y="1269"/>
                    </a:lnTo>
                    <a:lnTo>
                      <a:pt x="111595" y="11937"/>
                    </a:lnTo>
                    <a:lnTo>
                      <a:pt x="109042" y="18795"/>
                    </a:lnTo>
                    <a:lnTo>
                      <a:pt x="108090" y="25526"/>
                    </a:lnTo>
                    <a:lnTo>
                      <a:pt x="106807" y="32638"/>
                    </a:lnTo>
                    <a:lnTo>
                      <a:pt x="104255" y="37591"/>
                    </a:lnTo>
                    <a:lnTo>
                      <a:pt x="96596" y="38861"/>
                    </a:lnTo>
                    <a:lnTo>
                      <a:pt x="93396" y="39496"/>
                    </a:lnTo>
                    <a:lnTo>
                      <a:pt x="89891" y="40766"/>
                    </a:lnTo>
                    <a:lnTo>
                      <a:pt x="82868" y="45973"/>
                    </a:lnTo>
                    <a:lnTo>
                      <a:pt x="232477" y="45973"/>
                    </a:lnTo>
                    <a:lnTo>
                      <a:pt x="232054" y="45592"/>
                    </a:lnTo>
                    <a:lnTo>
                      <a:pt x="178321" y="45592"/>
                    </a:lnTo>
                    <a:lnTo>
                      <a:pt x="171298" y="41147"/>
                    </a:lnTo>
                    <a:lnTo>
                      <a:pt x="168428" y="39115"/>
                    </a:lnTo>
                    <a:lnTo>
                      <a:pt x="164910" y="38226"/>
                    </a:lnTo>
                    <a:lnTo>
                      <a:pt x="157887" y="36194"/>
                    </a:lnTo>
                    <a:lnTo>
                      <a:pt x="155969" y="34289"/>
                    </a:lnTo>
                    <a:lnTo>
                      <a:pt x="155334" y="30733"/>
                    </a:lnTo>
                    <a:lnTo>
                      <a:pt x="153846" y="24387"/>
                    </a:lnTo>
                    <a:lnTo>
                      <a:pt x="150757" y="11553"/>
                    </a:lnTo>
                    <a:lnTo>
                      <a:pt x="149276" y="5206"/>
                    </a:lnTo>
                    <a:lnTo>
                      <a:pt x="148311" y="1650"/>
                    </a:lnTo>
                    <a:lnTo>
                      <a:pt x="146711" y="0"/>
                    </a:lnTo>
                    <a:close/>
                  </a:path>
                  <a:path w="263525" h="266700">
                    <a:moveTo>
                      <a:pt x="210249" y="27558"/>
                    </a:moveTo>
                    <a:lnTo>
                      <a:pt x="207048" y="29463"/>
                    </a:lnTo>
                    <a:lnTo>
                      <a:pt x="201625" y="33273"/>
                    </a:lnTo>
                    <a:lnTo>
                      <a:pt x="195555" y="35940"/>
                    </a:lnTo>
                    <a:lnTo>
                      <a:pt x="190449" y="40131"/>
                    </a:lnTo>
                    <a:lnTo>
                      <a:pt x="184074" y="44957"/>
                    </a:lnTo>
                    <a:lnTo>
                      <a:pt x="178321" y="45592"/>
                    </a:lnTo>
                    <a:lnTo>
                      <a:pt x="232054" y="45592"/>
                    </a:lnTo>
                    <a:lnTo>
                      <a:pt x="220666" y="35331"/>
                    </a:lnTo>
                    <a:lnTo>
                      <a:pt x="215354" y="30479"/>
                    </a:lnTo>
                    <a:lnTo>
                      <a:pt x="212484" y="27812"/>
                    </a:lnTo>
                    <a:lnTo>
                      <a:pt x="210249" y="27558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bject 119"/>
              <p:cNvSpPr/>
              <p:nvPr/>
            </p:nvSpPr>
            <p:spPr>
              <a:xfrm>
                <a:off x="1026519" y="4359345"/>
                <a:ext cx="178108" cy="148620"/>
              </a:xfrm>
              <a:custGeom>
                <a:avLst/>
                <a:gdLst/>
                <a:ahLst/>
                <a:cxnLst/>
                <a:rect l="l" t="t" r="r" b="b"/>
                <a:pathLst>
                  <a:path w="130175" h="130810">
                    <a:moveTo>
                      <a:pt x="86469" y="106044"/>
                    </a:moveTo>
                    <a:lnTo>
                      <a:pt x="42506" y="106044"/>
                    </a:lnTo>
                    <a:lnTo>
                      <a:pt x="47942" y="107950"/>
                    </a:lnTo>
                    <a:lnTo>
                      <a:pt x="55295" y="110617"/>
                    </a:lnTo>
                    <a:lnTo>
                      <a:pt x="55626" y="116078"/>
                    </a:lnTo>
                    <a:lnTo>
                      <a:pt x="57213" y="121538"/>
                    </a:lnTo>
                    <a:lnTo>
                      <a:pt x="57861" y="124206"/>
                    </a:lnTo>
                    <a:lnTo>
                      <a:pt x="59461" y="127381"/>
                    </a:lnTo>
                    <a:lnTo>
                      <a:pt x="61379" y="127762"/>
                    </a:lnTo>
                    <a:lnTo>
                      <a:pt x="70650" y="130682"/>
                    </a:lnTo>
                    <a:lnTo>
                      <a:pt x="74803" y="128016"/>
                    </a:lnTo>
                    <a:lnTo>
                      <a:pt x="77355" y="118363"/>
                    </a:lnTo>
                    <a:lnTo>
                      <a:pt x="77355" y="117729"/>
                    </a:lnTo>
                    <a:lnTo>
                      <a:pt x="77673" y="116712"/>
                    </a:lnTo>
                    <a:lnTo>
                      <a:pt x="77673" y="116078"/>
                    </a:lnTo>
                    <a:lnTo>
                      <a:pt x="79590" y="108966"/>
                    </a:lnTo>
                    <a:lnTo>
                      <a:pt x="86469" y="106044"/>
                    </a:lnTo>
                    <a:close/>
                  </a:path>
                  <a:path w="130175" h="130810">
                    <a:moveTo>
                      <a:pt x="29083" y="13588"/>
                    </a:moveTo>
                    <a:lnTo>
                      <a:pt x="27482" y="14478"/>
                    </a:lnTo>
                    <a:lnTo>
                      <a:pt x="23647" y="16763"/>
                    </a:lnTo>
                    <a:lnTo>
                      <a:pt x="20129" y="20319"/>
                    </a:lnTo>
                    <a:lnTo>
                      <a:pt x="17894" y="24256"/>
                    </a:lnTo>
                    <a:lnTo>
                      <a:pt x="16941" y="25781"/>
                    </a:lnTo>
                    <a:lnTo>
                      <a:pt x="19812" y="29337"/>
                    </a:lnTo>
                    <a:lnTo>
                      <a:pt x="20777" y="32257"/>
                    </a:lnTo>
                    <a:lnTo>
                      <a:pt x="22047" y="35560"/>
                    </a:lnTo>
                    <a:lnTo>
                      <a:pt x="24612" y="39116"/>
                    </a:lnTo>
                    <a:lnTo>
                      <a:pt x="23977" y="42037"/>
                    </a:lnTo>
                    <a:lnTo>
                      <a:pt x="23012" y="48513"/>
                    </a:lnTo>
                    <a:lnTo>
                      <a:pt x="19812" y="53593"/>
                    </a:lnTo>
                    <a:lnTo>
                      <a:pt x="11823" y="53975"/>
                    </a:lnTo>
                    <a:lnTo>
                      <a:pt x="9271" y="54356"/>
                    </a:lnTo>
                    <a:lnTo>
                      <a:pt x="5435" y="55625"/>
                    </a:lnTo>
                    <a:lnTo>
                      <a:pt x="0" y="63626"/>
                    </a:lnTo>
                    <a:lnTo>
                      <a:pt x="4152" y="72771"/>
                    </a:lnTo>
                    <a:lnTo>
                      <a:pt x="10858" y="74041"/>
                    </a:lnTo>
                    <a:lnTo>
                      <a:pt x="16941" y="75311"/>
                    </a:lnTo>
                    <a:lnTo>
                      <a:pt x="21412" y="76962"/>
                    </a:lnTo>
                    <a:lnTo>
                      <a:pt x="23647" y="83693"/>
                    </a:lnTo>
                    <a:lnTo>
                      <a:pt x="25565" y="89281"/>
                    </a:lnTo>
                    <a:lnTo>
                      <a:pt x="22694" y="92201"/>
                    </a:lnTo>
                    <a:lnTo>
                      <a:pt x="20777" y="96012"/>
                    </a:lnTo>
                    <a:lnTo>
                      <a:pt x="19494" y="98932"/>
                    </a:lnTo>
                    <a:lnTo>
                      <a:pt x="17259" y="102235"/>
                    </a:lnTo>
                    <a:lnTo>
                      <a:pt x="17894" y="104393"/>
                    </a:lnTo>
                    <a:lnTo>
                      <a:pt x="20777" y="112522"/>
                    </a:lnTo>
                    <a:lnTo>
                      <a:pt x="28448" y="114807"/>
                    </a:lnTo>
                    <a:lnTo>
                      <a:pt x="35801" y="110236"/>
                    </a:lnTo>
                    <a:lnTo>
                      <a:pt x="39319" y="108331"/>
                    </a:lnTo>
                    <a:lnTo>
                      <a:pt x="42506" y="106044"/>
                    </a:lnTo>
                    <a:lnTo>
                      <a:pt x="86469" y="106044"/>
                    </a:lnTo>
                    <a:lnTo>
                      <a:pt x="88861" y="105029"/>
                    </a:lnTo>
                    <a:lnTo>
                      <a:pt x="115404" y="105029"/>
                    </a:lnTo>
                    <a:lnTo>
                      <a:pt x="116039" y="103759"/>
                    </a:lnTo>
                    <a:lnTo>
                      <a:pt x="116357" y="103505"/>
                    </a:lnTo>
                    <a:lnTo>
                      <a:pt x="115087" y="96393"/>
                    </a:lnTo>
                    <a:lnTo>
                      <a:pt x="106451" y="92201"/>
                    </a:lnTo>
                    <a:lnTo>
                      <a:pt x="107995" y="88265"/>
                    </a:lnTo>
                    <a:lnTo>
                      <a:pt x="66484" y="88265"/>
                    </a:lnTo>
                    <a:lnTo>
                      <a:pt x="57578" y="86338"/>
                    </a:lnTo>
                    <a:lnTo>
                      <a:pt x="50107" y="81137"/>
                    </a:lnTo>
                    <a:lnTo>
                      <a:pt x="44913" y="73531"/>
                    </a:lnTo>
                    <a:lnTo>
                      <a:pt x="42837" y="64388"/>
                    </a:lnTo>
                    <a:lnTo>
                      <a:pt x="44601" y="55173"/>
                    </a:lnTo>
                    <a:lnTo>
                      <a:pt x="49787" y="47529"/>
                    </a:lnTo>
                    <a:lnTo>
                      <a:pt x="57492" y="42314"/>
                    </a:lnTo>
                    <a:lnTo>
                      <a:pt x="66814" y="40386"/>
                    </a:lnTo>
                    <a:lnTo>
                      <a:pt x="107490" y="40386"/>
                    </a:lnTo>
                    <a:lnTo>
                      <a:pt x="106768" y="38735"/>
                    </a:lnTo>
                    <a:lnTo>
                      <a:pt x="112204" y="32638"/>
                    </a:lnTo>
                    <a:lnTo>
                      <a:pt x="114122" y="30734"/>
                    </a:lnTo>
                    <a:lnTo>
                      <a:pt x="115087" y="27812"/>
                    </a:lnTo>
                    <a:lnTo>
                      <a:pt x="116674" y="25146"/>
                    </a:lnTo>
                    <a:lnTo>
                      <a:pt x="115722" y="23622"/>
                    </a:lnTo>
                    <a:lnTo>
                      <a:pt x="114757" y="22606"/>
                    </a:lnTo>
                    <a:lnTo>
                      <a:pt x="114360" y="21971"/>
                    </a:lnTo>
                    <a:lnTo>
                      <a:pt x="43789" y="21971"/>
                    </a:lnTo>
                    <a:lnTo>
                      <a:pt x="39954" y="20955"/>
                    </a:lnTo>
                    <a:lnTo>
                      <a:pt x="35166" y="17780"/>
                    </a:lnTo>
                    <a:lnTo>
                      <a:pt x="32918" y="16129"/>
                    </a:lnTo>
                    <a:lnTo>
                      <a:pt x="29083" y="13588"/>
                    </a:lnTo>
                    <a:close/>
                  </a:path>
                  <a:path w="130175" h="130810">
                    <a:moveTo>
                      <a:pt x="115404" y="105029"/>
                    </a:moveTo>
                    <a:lnTo>
                      <a:pt x="88861" y="105029"/>
                    </a:lnTo>
                    <a:lnTo>
                      <a:pt x="95262" y="108585"/>
                    </a:lnTo>
                    <a:lnTo>
                      <a:pt x="102049" y="112529"/>
                    </a:lnTo>
                    <a:lnTo>
                      <a:pt x="106410" y="113474"/>
                    </a:lnTo>
                    <a:lnTo>
                      <a:pt x="110232" y="111085"/>
                    </a:lnTo>
                    <a:lnTo>
                      <a:pt x="115404" y="105029"/>
                    </a:lnTo>
                    <a:close/>
                  </a:path>
                  <a:path w="130175" h="130810">
                    <a:moveTo>
                      <a:pt x="107490" y="40386"/>
                    </a:moveTo>
                    <a:lnTo>
                      <a:pt x="66814" y="40386"/>
                    </a:lnTo>
                    <a:lnTo>
                      <a:pt x="75989" y="42219"/>
                    </a:lnTo>
                    <a:lnTo>
                      <a:pt x="83394" y="47243"/>
                    </a:lnTo>
                    <a:lnTo>
                      <a:pt x="88342" y="54744"/>
                    </a:lnTo>
                    <a:lnTo>
                      <a:pt x="90070" y="63626"/>
                    </a:lnTo>
                    <a:lnTo>
                      <a:pt x="90077" y="64388"/>
                    </a:lnTo>
                    <a:lnTo>
                      <a:pt x="88471" y="73531"/>
                    </a:lnTo>
                    <a:lnTo>
                      <a:pt x="83472" y="81232"/>
                    </a:lnTo>
                    <a:lnTo>
                      <a:pt x="75894" y="86385"/>
                    </a:lnTo>
                    <a:lnTo>
                      <a:pt x="66484" y="88265"/>
                    </a:lnTo>
                    <a:lnTo>
                      <a:pt x="107995" y="88265"/>
                    </a:lnTo>
                    <a:lnTo>
                      <a:pt x="110286" y="82423"/>
                    </a:lnTo>
                    <a:lnTo>
                      <a:pt x="114047" y="77327"/>
                    </a:lnTo>
                    <a:lnTo>
                      <a:pt x="119037" y="75183"/>
                    </a:lnTo>
                    <a:lnTo>
                      <a:pt x="124445" y="73993"/>
                    </a:lnTo>
                    <a:lnTo>
                      <a:pt x="129463" y="71755"/>
                    </a:lnTo>
                    <a:lnTo>
                      <a:pt x="129463" y="70485"/>
                    </a:lnTo>
                    <a:lnTo>
                      <a:pt x="129781" y="68580"/>
                    </a:lnTo>
                    <a:lnTo>
                      <a:pt x="129883" y="63626"/>
                    </a:lnTo>
                    <a:lnTo>
                      <a:pt x="130111" y="56261"/>
                    </a:lnTo>
                    <a:lnTo>
                      <a:pt x="119875" y="53593"/>
                    </a:lnTo>
                    <a:lnTo>
                      <a:pt x="117322" y="52705"/>
                    </a:lnTo>
                    <a:lnTo>
                      <a:pt x="113804" y="52069"/>
                    </a:lnTo>
                    <a:lnTo>
                      <a:pt x="112522" y="50037"/>
                    </a:lnTo>
                    <a:lnTo>
                      <a:pt x="109321" y="44576"/>
                    </a:lnTo>
                    <a:lnTo>
                      <a:pt x="107490" y="40386"/>
                    </a:lnTo>
                    <a:close/>
                  </a:path>
                  <a:path w="130175" h="130810">
                    <a:moveTo>
                      <a:pt x="64249" y="0"/>
                    </a:moveTo>
                    <a:lnTo>
                      <a:pt x="60096" y="888"/>
                    </a:lnTo>
                    <a:lnTo>
                      <a:pt x="58496" y="1524"/>
                    </a:lnTo>
                    <a:lnTo>
                      <a:pt x="57543" y="6096"/>
                    </a:lnTo>
                    <a:lnTo>
                      <a:pt x="56578" y="9017"/>
                    </a:lnTo>
                    <a:lnTo>
                      <a:pt x="55133" y="12573"/>
                    </a:lnTo>
                    <a:lnTo>
                      <a:pt x="55093" y="14478"/>
                    </a:lnTo>
                    <a:lnTo>
                      <a:pt x="55295" y="17144"/>
                    </a:lnTo>
                    <a:lnTo>
                      <a:pt x="49542" y="19304"/>
                    </a:lnTo>
                    <a:lnTo>
                      <a:pt x="43789" y="21971"/>
                    </a:lnTo>
                    <a:lnTo>
                      <a:pt x="114360" y="21971"/>
                    </a:lnTo>
                    <a:lnTo>
                      <a:pt x="114122" y="21590"/>
                    </a:lnTo>
                    <a:lnTo>
                      <a:pt x="113897" y="21336"/>
                    </a:lnTo>
                    <a:lnTo>
                      <a:pt x="89827" y="21336"/>
                    </a:lnTo>
                    <a:lnTo>
                      <a:pt x="85674" y="20319"/>
                    </a:lnTo>
                    <a:lnTo>
                      <a:pt x="78320" y="18415"/>
                    </a:lnTo>
                    <a:lnTo>
                      <a:pt x="78003" y="12192"/>
                    </a:lnTo>
                    <a:lnTo>
                      <a:pt x="76085" y="6731"/>
                    </a:lnTo>
                    <a:lnTo>
                      <a:pt x="75438" y="4825"/>
                    </a:lnTo>
                    <a:lnTo>
                      <a:pt x="74803" y="1269"/>
                    </a:lnTo>
                    <a:lnTo>
                      <a:pt x="73520" y="888"/>
                    </a:lnTo>
                    <a:lnTo>
                      <a:pt x="69049" y="254"/>
                    </a:lnTo>
                    <a:lnTo>
                      <a:pt x="64249" y="0"/>
                    </a:lnTo>
                    <a:close/>
                  </a:path>
                  <a:path w="130175" h="130810">
                    <a:moveTo>
                      <a:pt x="106133" y="12573"/>
                    </a:moveTo>
                    <a:lnTo>
                      <a:pt x="92710" y="21336"/>
                    </a:lnTo>
                    <a:lnTo>
                      <a:pt x="113897" y="21336"/>
                    </a:lnTo>
                    <a:lnTo>
                      <a:pt x="106133" y="125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801368" y="4721733"/>
              <a:ext cx="299092" cy="281909"/>
              <a:chOff x="747246" y="4688186"/>
              <a:chExt cx="398789" cy="375879"/>
            </a:xfrm>
          </p:grpSpPr>
          <p:sp>
            <p:nvSpPr>
              <p:cNvPr id="62" name="object 120"/>
              <p:cNvSpPr/>
              <p:nvPr/>
            </p:nvSpPr>
            <p:spPr>
              <a:xfrm>
                <a:off x="747246" y="4688186"/>
                <a:ext cx="398789" cy="375879"/>
              </a:xfrm>
              <a:custGeom>
                <a:avLst/>
                <a:gdLst/>
                <a:ahLst/>
                <a:cxnLst/>
                <a:rect l="l" t="t" r="r" b="b"/>
                <a:pathLst>
                  <a:path w="291465" h="330835">
                    <a:moveTo>
                      <a:pt x="267538" y="316611"/>
                    </a:moveTo>
                    <a:lnTo>
                      <a:pt x="187629" y="316611"/>
                    </a:lnTo>
                    <a:lnTo>
                      <a:pt x="189369" y="318389"/>
                    </a:lnTo>
                    <a:lnTo>
                      <a:pt x="207392" y="327346"/>
                    </a:lnTo>
                    <a:lnTo>
                      <a:pt x="226720" y="330517"/>
                    </a:lnTo>
                    <a:lnTo>
                      <a:pt x="246048" y="328068"/>
                    </a:lnTo>
                    <a:lnTo>
                      <a:pt x="264071" y="320167"/>
                    </a:lnTo>
                    <a:lnTo>
                      <a:pt x="267538" y="316611"/>
                    </a:lnTo>
                    <a:close/>
                  </a:path>
                  <a:path w="291465" h="330835">
                    <a:moveTo>
                      <a:pt x="274497" y="40386"/>
                    </a:moveTo>
                    <a:lnTo>
                      <a:pt x="1739" y="40386"/>
                    </a:lnTo>
                    <a:lnTo>
                      <a:pt x="1739" y="316611"/>
                    </a:lnTo>
                    <a:lnTo>
                      <a:pt x="274497" y="316611"/>
                    </a:lnTo>
                    <a:lnTo>
                      <a:pt x="274497" y="311404"/>
                    </a:lnTo>
                    <a:lnTo>
                      <a:pt x="277964" y="304292"/>
                    </a:lnTo>
                    <a:lnTo>
                      <a:pt x="282664" y="295529"/>
                    </a:lnTo>
                    <a:lnTo>
                      <a:pt x="194576" y="295529"/>
                    </a:lnTo>
                    <a:lnTo>
                      <a:pt x="189369" y="291973"/>
                    </a:lnTo>
                    <a:lnTo>
                      <a:pt x="185889" y="291973"/>
                    </a:lnTo>
                    <a:lnTo>
                      <a:pt x="185889" y="288544"/>
                    </a:lnTo>
                    <a:lnTo>
                      <a:pt x="187629" y="286766"/>
                    </a:lnTo>
                    <a:lnTo>
                      <a:pt x="62547" y="286766"/>
                    </a:lnTo>
                    <a:lnTo>
                      <a:pt x="36369" y="256794"/>
                    </a:lnTo>
                    <a:lnTo>
                      <a:pt x="35481" y="229985"/>
                    </a:lnTo>
                    <a:lnTo>
                      <a:pt x="35043" y="204279"/>
                    </a:lnTo>
                    <a:lnTo>
                      <a:pt x="34904" y="189992"/>
                    </a:lnTo>
                    <a:lnTo>
                      <a:pt x="34793" y="172339"/>
                    </a:lnTo>
                    <a:lnTo>
                      <a:pt x="34747" y="137160"/>
                    </a:lnTo>
                    <a:lnTo>
                      <a:pt x="36487" y="137160"/>
                    </a:lnTo>
                    <a:lnTo>
                      <a:pt x="36487" y="135382"/>
                    </a:lnTo>
                    <a:lnTo>
                      <a:pt x="274497" y="135382"/>
                    </a:lnTo>
                    <a:lnTo>
                      <a:pt x="274497" y="119634"/>
                    </a:lnTo>
                    <a:lnTo>
                      <a:pt x="36487" y="119634"/>
                    </a:lnTo>
                    <a:lnTo>
                      <a:pt x="36210" y="112522"/>
                    </a:lnTo>
                    <a:lnTo>
                      <a:pt x="35889" y="107315"/>
                    </a:lnTo>
                    <a:lnTo>
                      <a:pt x="35801" y="103759"/>
                    </a:lnTo>
                    <a:lnTo>
                      <a:pt x="35753" y="99810"/>
                    </a:lnTo>
                    <a:lnTo>
                      <a:pt x="36487" y="93218"/>
                    </a:lnTo>
                    <a:lnTo>
                      <a:pt x="79075" y="69607"/>
                    </a:lnTo>
                    <a:lnTo>
                      <a:pt x="274497" y="69607"/>
                    </a:lnTo>
                    <a:lnTo>
                      <a:pt x="274497" y="40386"/>
                    </a:lnTo>
                    <a:close/>
                  </a:path>
                  <a:path w="291465" h="330835">
                    <a:moveTo>
                      <a:pt x="229323" y="237490"/>
                    </a:moveTo>
                    <a:lnTo>
                      <a:pt x="203263" y="237490"/>
                    </a:lnTo>
                    <a:lnTo>
                      <a:pt x="210210" y="239268"/>
                    </a:lnTo>
                    <a:lnTo>
                      <a:pt x="215430" y="241046"/>
                    </a:lnTo>
                    <a:lnTo>
                      <a:pt x="218897" y="244475"/>
                    </a:lnTo>
                    <a:lnTo>
                      <a:pt x="218897" y="251587"/>
                    </a:lnTo>
                    <a:lnTo>
                      <a:pt x="220637" y="256794"/>
                    </a:lnTo>
                    <a:lnTo>
                      <a:pt x="217157" y="260350"/>
                    </a:lnTo>
                    <a:lnTo>
                      <a:pt x="211950" y="263906"/>
                    </a:lnTo>
                    <a:lnTo>
                      <a:pt x="210210" y="263906"/>
                    </a:lnTo>
                    <a:lnTo>
                      <a:pt x="218897" y="267462"/>
                    </a:lnTo>
                    <a:lnTo>
                      <a:pt x="222376" y="272669"/>
                    </a:lnTo>
                    <a:lnTo>
                      <a:pt x="222376" y="279654"/>
                    </a:lnTo>
                    <a:lnTo>
                      <a:pt x="220637" y="286766"/>
                    </a:lnTo>
                    <a:lnTo>
                      <a:pt x="217157" y="291973"/>
                    </a:lnTo>
                    <a:lnTo>
                      <a:pt x="208470" y="293751"/>
                    </a:lnTo>
                    <a:lnTo>
                      <a:pt x="201523" y="295529"/>
                    </a:lnTo>
                    <a:lnTo>
                      <a:pt x="241490" y="295529"/>
                    </a:lnTo>
                    <a:lnTo>
                      <a:pt x="234530" y="293751"/>
                    </a:lnTo>
                    <a:lnTo>
                      <a:pt x="229323" y="293751"/>
                    </a:lnTo>
                    <a:lnTo>
                      <a:pt x="229323" y="237490"/>
                    </a:lnTo>
                    <a:close/>
                  </a:path>
                  <a:path w="291465" h="330835">
                    <a:moveTo>
                      <a:pt x="282755" y="236156"/>
                    </a:moveTo>
                    <a:lnTo>
                      <a:pt x="244094" y="236156"/>
                    </a:lnTo>
                    <a:lnTo>
                      <a:pt x="251315" y="236489"/>
                    </a:lnTo>
                    <a:lnTo>
                      <a:pt x="258864" y="237490"/>
                    </a:lnTo>
                    <a:lnTo>
                      <a:pt x="265997" y="240829"/>
                    </a:lnTo>
                    <a:lnTo>
                      <a:pt x="271667" y="245633"/>
                    </a:lnTo>
                    <a:lnTo>
                      <a:pt x="275710" y="252081"/>
                    </a:lnTo>
                    <a:lnTo>
                      <a:pt x="277964" y="260350"/>
                    </a:lnTo>
                    <a:lnTo>
                      <a:pt x="277695" y="270506"/>
                    </a:lnTo>
                    <a:lnTo>
                      <a:pt x="274493" y="279495"/>
                    </a:lnTo>
                    <a:lnTo>
                      <a:pt x="268683" y="286817"/>
                    </a:lnTo>
                    <a:lnTo>
                      <a:pt x="260591" y="291973"/>
                    </a:lnTo>
                    <a:lnTo>
                      <a:pt x="255384" y="293751"/>
                    </a:lnTo>
                    <a:lnTo>
                      <a:pt x="246697" y="293751"/>
                    </a:lnTo>
                    <a:lnTo>
                      <a:pt x="241490" y="295529"/>
                    </a:lnTo>
                    <a:lnTo>
                      <a:pt x="282664" y="295529"/>
                    </a:lnTo>
                    <a:lnTo>
                      <a:pt x="288444" y="284749"/>
                    </a:lnTo>
                    <a:lnTo>
                      <a:pt x="291430" y="264064"/>
                    </a:lnTo>
                    <a:lnTo>
                      <a:pt x="287248" y="243713"/>
                    </a:lnTo>
                    <a:lnTo>
                      <a:pt x="282755" y="236156"/>
                    </a:lnTo>
                    <a:close/>
                  </a:path>
                  <a:path w="291465" h="330835">
                    <a:moveTo>
                      <a:pt x="223188" y="201390"/>
                    </a:moveTo>
                    <a:lnTo>
                      <a:pt x="180682" y="223393"/>
                    </a:lnTo>
                    <a:lnTo>
                      <a:pt x="163668" y="267462"/>
                    </a:lnTo>
                    <a:lnTo>
                      <a:pt x="163604" y="269113"/>
                    </a:lnTo>
                    <a:lnTo>
                      <a:pt x="166776" y="286766"/>
                    </a:lnTo>
                    <a:lnTo>
                      <a:pt x="187629" y="286766"/>
                    </a:lnTo>
                    <a:lnTo>
                      <a:pt x="187629" y="284988"/>
                    </a:lnTo>
                    <a:lnTo>
                      <a:pt x="209340" y="284988"/>
                    </a:lnTo>
                    <a:lnTo>
                      <a:pt x="210210" y="283210"/>
                    </a:lnTo>
                    <a:lnTo>
                      <a:pt x="211950" y="278003"/>
                    </a:lnTo>
                    <a:lnTo>
                      <a:pt x="211950" y="274447"/>
                    </a:lnTo>
                    <a:lnTo>
                      <a:pt x="208470" y="270891"/>
                    </a:lnTo>
                    <a:lnTo>
                      <a:pt x="203263" y="269113"/>
                    </a:lnTo>
                    <a:lnTo>
                      <a:pt x="194576" y="269113"/>
                    </a:lnTo>
                    <a:lnTo>
                      <a:pt x="194576" y="262128"/>
                    </a:lnTo>
                    <a:lnTo>
                      <a:pt x="196316" y="260350"/>
                    </a:lnTo>
                    <a:lnTo>
                      <a:pt x="206743" y="260350"/>
                    </a:lnTo>
                    <a:lnTo>
                      <a:pt x="210210" y="256794"/>
                    </a:lnTo>
                    <a:lnTo>
                      <a:pt x="208470" y="253365"/>
                    </a:lnTo>
                    <a:lnTo>
                      <a:pt x="208470" y="249809"/>
                    </a:lnTo>
                    <a:lnTo>
                      <a:pt x="189369" y="249809"/>
                    </a:lnTo>
                    <a:lnTo>
                      <a:pt x="189369" y="248031"/>
                    </a:lnTo>
                    <a:lnTo>
                      <a:pt x="187629" y="246253"/>
                    </a:lnTo>
                    <a:lnTo>
                      <a:pt x="187629" y="242824"/>
                    </a:lnTo>
                    <a:lnTo>
                      <a:pt x="189369" y="241046"/>
                    </a:lnTo>
                    <a:lnTo>
                      <a:pt x="196316" y="237490"/>
                    </a:lnTo>
                    <a:lnTo>
                      <a:pt x="229323" y="237490"/>
                    </a:lnTo>
                    <a:lnTo>
                      <a:pt x="236872" y="236489"/>
                    </a:lnTo>
                    <a:lnTo>
                      <a:pt x="244094" y="236156"/>
                    </a:lnTo>
                    <a:lnTo>
                      <a:pt x="282755" y="236156"/>
                    </a:lnTo>
                    <a:lnTo>
                      <a:pt x="276225" y="225171"/>
                    </a:lnTo>
                    <a:lnTo>
                      <a:pt x="276225" y="223393"/>
                    </a:lnTo>
                    <a:lnTo>
                      <a:pt x="274497" y="221615"/>
                    </a:lnTo>
                    <a:lnTo>
                      <a:pt x="274497" y="202311"/>
                    </a:lnTo>
                    <a:lnTo>
                      <a:pt x="239750" y="202311"/>
                    </a:lnTo>
                    <a:lnTo>
                      <a:pt x="223188" y="201390"/>
                    </a:lnTo>
                    <a:close/>
                  </a:path>
                  <a:path w="291465" h="330835">
                    <a:moveTo>
                      <a:pt x="209340" y="284988"/>
                    </a:moveTo>
                    <a:lnTo>
                      <a:pt x="192836" y="284988"/>
                    </a:lnTo>
                    <a:lnTo>
                      <a:pt x="198056" y="286766"/>
                    </a:lnTo>
                    <a:lnTo>
                      <a:pt x="208470" y="286766"/>
                    </a:lnTo>
                    <a:lnTo>
                      <a:pt x="209340" y="284988"/>
                    </a:lnTo>
                    <a:close/>
                  </a:path>
                  <a:path w="291465" h="330835">
                    <a:moveTo>
                      <a:pt x="205003" y="246253"/>
                    </a:moveTo>
                    <a:lnTo>
                      <a:pt x="196316" y="246253"/>
                    </a:lnTo>
                    <a:lnTo>
                      <a:pt x="189369" y="249809"/>
                    </a:lnTo>
                    <a:lnTo>
                      <a:pt x="208470" y="249809"/>
                    </a:lnTo>
                    <a:lnTo>
                      <a:pt x="208470" y="248031"/>
                    </a:lnTo>
                    <a:lnTo>
                      <a:pt x="205003" y="246253"/>
                    </a:lnTo>
                    <a:close/>
                  </a:path>
                  <a:path w="291465" h="330835">
                    <a:moveTo>
                      <a:pt x="274497" y="135382"/>
                    </a:moveTo>
                    <a:lnTo>
                      <a:pt x="239750" y="135382"/>
                    </a:lnTo>
                    <a:lnTo>
                      <a:pt x="239750" y="202311"/>
                    </a:lnTo>
                    <a:lnTo>
                      <a:pt x="274497" y="202311"/>
                    </a:lnTo>
                    <a:lnTo>
                      <a:pt x="274497" y="135382"/>
                    </a:lnTo>
                    <a:close/>
                  </a:path>
                  <a:path w="291465" h="330835">
                    <a:moveTo>
                      <a:pt x="151142" y="172339"/>
                    </a:moveTo>
                    <a:lnTo>
                      <a:pt x="132029" y="172339"/>
                    </a:lnTo>
                    <a:lnTo>
                      <a:pt x="132029" y="191770"/>
                    </a:lnTo>
                    <a:lnTo>
                      <a:pt x="137248" y="195326"/>
                    </a:lnTo>
                    <a:lnTo>
                      <a:pt x="144195" y="193548"/>
                    </a:lnTo>
                    <a:lnTo>
                      <a:pt x="147675" y="193548"/>
                    </a:lnTo>
                    <a:lnTo>
                      <a:pt x="151142" y="189992"/>
                    </a:lnTo>
                    <a:lnTo>
                      <a:pt x="151142" y="172339"/>
                    </a:lnTo>
                    <a:close/>
                  </a:path>
                  <a:path w="291465" h="330835">
                    <a:moveTo>
                      <a:pt x="170256" y="135382"/>
                    </a:moveTo>
                    <a:lnTo>
                      <a:pt x="112928" y="135382"/>
                    </a:lnTo>
                    <a:lnTo>
                      <a:pt x="112928" y="172339"/>
                    </a:lnTo>
                    <a:lnTo>
                      <a:pt x="170256" y="172339"/>
                    </a:lnTo>
                    <a:lnTo>
                      <a:pt x="170256" y="135382"/>
                    </a:lnTo>
                    <a:close/>
                  </a:path>
                  <a:path w="291465" h="330835">
                    <a:moveTo>
                      <a:pt x="104241" y="103759"/>
                    </a:moveTo>
                    <a:lnTo>
                      <a:pt x="100761" y="107315"/>
                    </a:lnTo>
                    <a:lnTo>
                      <a:pt x="97294" y="112522"/>
                    </a:lnTo>
                    <a:lnTo>
                      <a:pt x="100761" y="119634"/>
                    </a:lnTo>
                    <a:lnTo>
                      <a:pt x="109448" y="119634"/>
                    </a:lnTo>
                    <a:lnTo>
                      <a:pt x="109448" y="105537"/>
                    </a:lnTo>
                    <a:lnTo>
                      <a:pt x="104241" y="103759"/>
                    </a:lnTo>
                    <a:close/>
                  </a:path>
                  <a:path w="291465" h="330835">
                    <a:moveTo>
                      <a:pt x="170256" y="82677"/>
                    </a:moveTo>
                    <a:lnTo>
                      <a:pt x="112928" y="82677"/>
                    </a:lnTo>
                    <a:lnTo>
                      <a:pt x="112928" y="119634"/>
                    </a:lnTo>
                    <a:lnTo>
                      <a:pt x="171996" y="119634"/>
                    </a:lnTo>
                    <a:lnTo>
                      <a:pt x="170256" y="117856"/>
                    </a:lnTo>
                    <a:lnTo>
                      <a:pt x="170256" y="82677"/>
                    </a:lnTo>
                    <a:close/>
                  </a:path>
                  <a:path w="291465" h="330835">
                    <a:moveTo>
                      <a:pt x="177203" y="103759"/>
                    </a:moveTo>
                    <a:lnTo>
                      <a:pt x="173736" y="105537"/>
                    </a:lnTo>
                    <a:lnTo>
                      <a:pt x="173736" y="117856"/>
                    </a:lnTo>
                    <a:lnTo>
                      <a:pt x="171996" y="119634"/>
                    </a:lnTo>
                    <a:lnTo>
                      <a:pt x="180682" y="119634"/>
                    </a:lnTo>
                    <a:lnTo>
                      <a:pt x="184150" y="112522"/>
                    </a:lnTo>
                    <a:lnTo>
                      <a:pt x="180682" y="107315"/>
                    </a:lnTo>
                    <a:lnTo>
                      <a:pt x="177203" y="103759"/>
                    </a:lnTo>
                    <a:close/>
                  </a:path>
                  <a:path w="291465" h="330835">
                    <a:moveTo>
                      <a:pt x="274497" y="70358"/>
                    </a:moveTo>
                    <a:lnTo>
                      <a:pt x="213690" y="70358"/>
                    </a:lnTo>
                    <a:lnTo>
                      <a:pt x="225091" y="72253"/>
                    </a:lnTo>
                    <a:lnTo>
                      <a:pt x="233235" y="77612"/>
                    </a:lnTo>
                    <a:lnTo>
                      <a:pt x="238121" y="85949"/>
                    </a:lnTo>
                    <a:lnTo>
                      <a:pt x="239750" y="96774"/>
                    </a:lnTo>
                    <a:lnTo>
                      <a:pt x="239750" y="119634"/>
                    </a:lnTo>
                    <a:lnTo>
                      <a:pt x="274497" y="119634"/>
                    </a:lnTo>
                    <a:lnTo>
                      <a:pt x="274497" y="70358"/>
                    </a:lnTo>
                    <a:close/>
                  </a:path>
                  <a:path w="291465" h="330835">
                    <a:moveTo>
                      <a:pt x="274497" y="69607"/>
                    </a:moveTo>
                    <a:lnTo>
                      <a:pt x="79075" y="69607"/>
                    </a:lnTo>
                    <a:lnTo>
                      <a:pt x="97505" y="69691"/>
                    </a:lnTo>
                    <a:lnTo>
                      <a:pt x="135508" y="70358"/>
                    </a:lnTo>
                    <a:lnTo>
                      <a:pt x="135508" y="82677"/>
                    </a:lnTo>
                    <a:lnTo>
                      <a:pt x="142455" y="82677"/>
                    </a:lnTo>
                    <a:lnTo>
                      <a:pt x="142455" y="70358"/>
                    </a:lnTo>
                    <a:lnTo>
                      <a:pt x="274497" y="70358"/>
                    </a:lnTo>
                    <a:lnTo>
                      <a:pt x="274497" y="69607"/>
                    </a:lnTo>
                    <a:close/>
                  </a:path>
                  <a:path w="291465" h="330835">
                    <a:moveTo>
                      <a:pt x="1739" y="38735"/>
                    </a:moveTo>
                    <a:lnTo>
                      <a:pt x="0" y="40386"/>
                    </a:lnTo>
                    <a:lnTo>
                      <a:pt x="1739" y="40386"/>
                    </a:lnTo>
                    <a:lnTo>
                      <a:pt x="1739" y="38735"/>
                    </a:lnTo>
                    <a:close/>
                  </a:path>
                  <a:path w="291465" h="330835">
                    <a:moveTo>
                      <a:pt x="229323" y="3429"/>
                    </a:moveTo>
                    <a:lnTo>
                      <a:pt x="224116" y="3429"/>
                    </a:lnTo>
                    <a:lnTo>
                      <a:pt x="224116" y="17526"/>
                    </a:lnTo>
                    <a:lnTo>
                      <a:pt x="218897" y="22860"/>
                    </a:lnTo>
                    <a:lnTo>
                      <a:pt x="213690" y="26416"/>
                    </a:lnTo>
                    <a:lnTo>
                      <a:pt x="206743" y="28067"/>
                    </a:lnTo>
                    <a:lnTo>
                      <a:pt x="156362" y="28067"/>
                    </a:lnTo>
                    <a:lnTo>
                      <a:pt x="151142" y="29845"/>
                    </a:lnTo>
                    <a:lnTo>
                      <a:pt x="147675" y="31623"/>
                    </a:lnTo>
                    <a:lnTo>
                      <a:pt x="140716" y="38735"/>
                    </a:lnTo>
                    <a:lnTo>
                      <a:pt x="138988" y="40386"/>
                    </a:lnTo>
                    <a:lnTo>
                      <a:pt x="149402" y="40386"/>
                    </a:lnTo>
                    <a:lnTo>
                      <a:pt x="149402" y="38735"/>
                    </a:lnTo>
                    <a:lnTo>
                      <a:pt x="152882" y="36957"/>
                    </a:lnTo>
                    <a:lnTo>
                      <a:pt x="154622" y="35179"/>
                    </a:lnTo>
                    <a:lnTo>
                      <a:pt x="163309" y="35179"/>
                    </a:lnTo>
                    <a:lnTo>
                      <a:pt x="170256" y="33401"/>
                    </a:lnTo>
                    <a:lnTo>
                      <a:pt x="203263" y="33401"/>
                    </a:lnTo>
                    <a:lnTo>
                      <a:pt x="208470" y="31623"/>
                    </a:lnTo>
                    <a:lnTo>
                      <a:pt x="211950" y="31623"/>
                    </a:lnTo>
                    <a:lnTo>
                      <a:pt x="217157" y="29845"/>
                    </a:lnTo>
                    <a:lnTo>
                      <a:pt x="225844" y="26416"/>
                    </a:lnTo>
                    <a:lnTo>
                      <a:pt x="229323" y="19304"/>
                    </a:lnTo>
                    <a:lnTo>
                      <a:pt x="229323" y="3429"/>
                    </a:lnTo>
                    <a:close/>
                  </a:path>
                  <a:path w="291465" h="330835">
                    <a:moveTo>
                      <a:pt x="210210" y="0"/>
                    </a:moveTo>
                    <a:lnTo>
                      <a:pt x="206743" y="0"/>
                    </a:lnTo>
                    <a:lnTo>
                      <a:pt x="206743" y="1778"/>
                    </a:lnTo>
                    <a:lnTo>
                      <a:pt x="205003" y="3429"/>
                    </a:lnTo>
                    <a:lnTo>
                      <a:pt x="205003" y="5207"/>
                    </a:lnTo>
                    <a:lnTo>
                      <a:pt x="203997" y="14468"/>
                    </a:lnTo>
                    <a:lnTo>
                      <a:pt x="200874" y="21097"/>
                    </a:lnTo>
                    <a:lnTo>
                      <a:pt x="195471" y="25084"/>
                    </a:lnTo>
                    <a:lnTo>
                      <a:pt x="187629" y="26416"/>
                    </a:lnTo>
                    <a:lnTo>
                      <a:pt x="168516" y="26416"/>
                    </a:lnTo>
                    <a:lnTo>
                      <a:pt x="161569" y="28067"/>
                    </a:lnTo>
                    <a:lnTo>
                      <a:pt x="199783" y="28067"/>
                    </a:lnTo>
                    <a:lnTo>
                      <a:pt x="205811" y="22217"/>
                    </a:lnTo>
                    <a:lnTo>
                      <a:pt x="208907" y="15367"/>
                    </a:lnTo>
                    <a:lnTo>
                      <a:pt x="210047" y="7850"/>
                    </a:lnTo>
                    <a:lnTo>
                      <a:pt x="21021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object 121"/>
              <p:cNvSpPr/>
              <p:nvPr/>
            </p:nvSpPr>
            <p:spPr>
              <a:xfrm>
                <a:off x="1075589" y="4966379"/>
                <a:ext cx="35620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41910">
                    <a:moveTo>
                      <a:pt x="12014" y="0"/>
                    </a:moveTo>
                    <a:lnTo>
                      <a:pt x="0" y="0"/>
                    </a:lnTo>
                    <a:lnTo>
                      <a:pt x="0" y="41783"/>
                    </a:lnTo>
                    <a:lnTo>
                      <a:pt x="5143" y="41783"/>
                    </a:lnTo>
                    <a:lnTo>
                      <a:pt x="14159" y="40473"/>
                    </a:lnTo>
                    <a:lnTo>
                      <a:pt x="20596" y="36544"/>
                    </a:lnTo>
                    <a:lnTo>
                      <a:pt x="24456" y="29995"/>
                    </a:lnTo>
                    <a:lnTo>
                      <a:pt x="25742" y="20828"/>
                    </a:lnTo>
                    <a:lnTo>
                      <a:pt x="25769" y="13662"/>
                    </a:lnTo>
                    <a:lnTo>
                      <a:pt x="23383" y="7794"/>
                    </a:lnTo>
                    <a:lnTo>
                      <a:pt x="18745" y="3236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784215" y="5334936"/>
              <a:ext cx="333397" cy="267921"/>
              <a:chOff x="728636" y="5258190"/>
              <a:chExt cx="444529" cy="357228"/>
            </a:xfrm>
          </p:grpSpPr>
          <p:sp>
            <p:nvSpPr>
              <p:cNvPr id="65" name="object 122"/>
              <p:cNvSpPr/>
              <p:nvPr/>
            </p:nvSpPr>
            <p:spPr>
              <a:xfrm>
                <a:off x="804171" y="5258190"/>
                <a:ext cx="294530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147320">
                    <a:moveTo>
                      <a:pt x="43611" y="51514"/>
                    </a:moveTo>
                    <a:lnTo>
                      <a:pt x="2557" y="82879"/>
                    </a:lnTo>
                    <a:lnTo>
                      <a:pt x="0" y="100409"/>
                    </a:lnTo>
                    <a:lnTo>
                      <a:pt x="4442" y="118856"/>
                    </a:lnTo>
                    <a:lnTo>
                      <a:pt x="14866" y="133683"/>
                    </a:lnTo>
                    <a:lnTo>
                      <a:pt x="29923" y="143557"/>
                    </a:lnTo>
                    <a:lnTo>
                      <a:pt x="48259" y="147145"/>
                    </a:lnTo>
                    <a:lnTo>
                      <a:pt x="155371" y="147145"/>
                    </a:lnTo>
                    <a:lnTo>
                      <a:pt x="202580" y="123315"/>
                    </a:lnTo>
                    <a:lnTo>
                      <a:pt x="215169" y="88116"/>
                    </a:lnTo>
                    <a:lnTo>
                      <a:pt x="212915" y="69040"/>
                    </a:lnTo>
                    <a:lnTo>
                      <a:pt x="205012" y="52079"/>
                    </a:lnTo>
                    <a:lnTo>
                      <a:pt x="46596" y="52022"/>
                    </a:lnTo>
                    <a:lnTo>
                      <a:pt x="43611" y="51514"/>
                    </a:lnTo>
                    <a:close/>
                  </a:path>
                  <a:path w="215265" h="147320">
                    <a:moveTo>
                      <a:pt x="112583" y="0"/>
                    </a:moveTo>
                    <a:lnTo>
                      <a:pt x="66597" y="15430"/>
                    </a:lnTo>
                    <a:lnTo>
                      <a:pt x="49415" y="46561"/>
                    </a:lnTo>
                    <a:lnTo>
                      <a:pt x="49580" y="49482"/>
                    </a:lnTo>
                    <a:lnTo>
                      <a:pt x="48259" y="50752"/>
                    </a:lnTo>
                    <a:lnTo>
                      <a:pt x="46596" y="52022"/>
                    </a:lnTo>
                    <a:lnTo>
                      <a:pt x="204958" y="52022"/>
                    </a:lnTo>
                    <a:lnTo>
                      <a:pt x="192619" y="38798"/>
                    </a:lnTo>
                    <a:lnTo>
                      <a:pt x="176652" y="29874"/>
                    </a:lnTo>
                    <a:lnTo>
                      <a:pt x="158026" y="25987"/>
                    </a:lnTo>
                    <a:lnTo>
                      <a:pt x="156527" y="25987"/>
                    </a:lnTo>
                    <a:lnTo>
                      <a:pt x="154711" y="24844"/>
                    </a:lnTo>
                    <a:lnTo>
                      <a:pt x="153708" y="23574"/>
                    </a:lnTo>
                    <a:lnTo>
                      <a:pt x="141657" y="11382"/>
                    </a:lnTo>
                    <a:lnTo>
                      <a:pt x="127928" y="3476"/>
                    </a:lnTo>
                    <a:lnTo>
                      <a:pt x="1125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object 123"/>
              <p:cNvSpPr/>
              <p:nvPr/>
            </p:nvSpPr>
            <p:spPr>
              <a:xfrm>
                <a:off x="728636" y="5484097"/>
                <a:ext cx="174633" cy="110383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97154">
                    <a:moveTo>
                      <a:pt x="123723" y="0"/>
                    </a:moveTo>
                    <a:lnTo>
                      <a:pt x="3479" y="0"/>
                    </a:lnTo>
                    <a:lnTo>
                      <a:pt x="0" y="3683"/>
                    </a:lnTo>
                    <a:lnTo>
                      <a:pt x="0" y="92887"/>
                    </a:lnTo>
                    <a:lnTo>
                      <a:pt x="3479" y="96596"/>
                    </a:lnTo>
                    <a:lnTo>
                      <a:pt x="123558" y="96596"/>
                    </a:lnTo>
                    <a:lnTo>
                      <a:pt x="127038" y="92887"/>
                    </a:lnTo>
                    <a:lnTo>
                      <a:pt x="127038" y="78105"/>
                    </a:lnTo>
                    <a:lnTo>
                      <a:pt x="9118" y="78105"/>
                    </a:lnTo>
                    <a:lnTo>
                      <a:pt x="7632" y="76581"/>
                    </a:lnTo>
                    <a:lnTo>
                      <a:pt x="7632" y="9271"/>
                    </a:lnTo>
                    <a:lnTo>
                      <a:pt x="9118" y="7747"/>
                    </a:lnTo>
                    <a:lnTo>
                      <a:pt x="127038" y="7747"/>
                    </a:lnTo>
                    <a:lnTo>
                      <a:pt x="127038" y="3302"/>
                    </a:lnTo>
                    <a:lnTo>
                      <a:pt x="123723" y="0"/>
                    </a:lnTo>
                    <a:close/>
                  </a:path>
                  <a:path w="127634" h="97154">
                    <a:moveTo>
                      <a:pt x="127038" y="7747"/>
                    </a:moveTo>
                    <a:lnTo>
                      <a:pt x="117919" y="7747"/>
                    </a:lnTo>
                    <a:lnTo>
                      <a:pt x="119405" y="9271"/>
                    </a:lnTo>
                    <a:lnTo>
                      <a:pt x="119405" y="76581"/>
                    </a:lnTo>
                    <a:lnTo>
                      <a:pt x="117754" y="78105"/>
                    </a:lnTo>
                    <a:lnTo>
                      <a:pt x="127038" y="78105"/>
                    </a:lnTo>
                    <a:lnTo>
                      <a:pt x="127038" y="774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object 124"/>
              <p:cNvSpPr/>
              <p:nvPr/>
            </p:nvSpPr>
            <p:spPr>
              <a:xfrm>
                <a:off x="1004615" y="5489869"/>
                <a:ext cx="168550" cy="98118"/>
              </a:xfrm>
              <a:custGeom>
                <a:avLst/>
                <a:gdLst/>
                <a:ahLst/>
                <a:cxnLst/>
                <a:rect l="l" t="t" r="r" b="b"/>
                <a:pathLst>
                  <a:path w="123190" h="86360">
                    <a:moveTo>
                      <a:pt x="111259" y="0"/>
                    </a:moveTo>
                    <a:lnTo>
                      <a:pt x="11297" y="0"/>
                    </a:lnTo>
                    <a:lnTo>
                      <a:pt x="8273" y="3047"/>
                    </a:lnTo>
                    <a:lnTo>
                      <a:pt x="8147" y="64515"/>
                    </a:lnTo>
                    <a:lnTo>
                      <a:pt x="159" y="64515"/>
                    </a:lnTo>
                    <a:lnTo>
                      <a:pt x="117" y="69976"/>
                    </a:lnTo>
                    <a:lnTo>
                      <a:pt x="0" y="73024"/>
                    </a:lnTo>
                    <a:lnTo>
                      <a:pt x="159" y="76771"/>
                    </a:lnTo>
                    <a:lnTo>
                      <a:pt x="654" y="82499"/>
                    </a:lnTo>
                    <a:lnTo>
                      <a:pt x="4477" y="85864"/>
                    </a:lnTo>
                    <a:lnTo>
                      <a:pt x="117418" y="85864"/>
                    </a:lnTo>
                    <a:lnTo>
                      <a:pt x="121571" y="82499"/>
                    </a:lnTo>
                    <a:lnTo>
                      <a:pt x="122126" y="76771"/>
                    </a:lnTo>
                    <a:lnTo>
                      <a:pt x="122574" y="73024"/>
                    </a:lnTo>
                    <a:lnTo>
                      <a:pt x="122327" y="69976"/>
                    </a:lnTo>
                    <a:lnTo>
                      <a:pt x="45562" y="69976"/>
                    </a:lnTo>
                    <a:lnTo>
                      <a:pt x="44736" y="64642"/>
                    </a:lnTo>
                    <a:lnTo>
                      <a:pt x="15793" y="64642"/>
                    </a:lnTo>
                    <a:lnTo>
                      <a:pt x="15793" y="9016"/>
                    </a:lnTo>
                    <a:lnTo>
                      <a:pt x="17291" y="7746"/>
                    </a:lnTo>
                    <a:lnTo>
                      <a:pt x="114256" y="7746"/>
                    </a:lnTo>
                    <a:lnTo>
                      <a:pt x="114256" y="3047"/>
                    </a:lnTo>
                    <a:lnTo>
                      <a:pt x="111259" y="0"/>
                    </a:lnTo>
                    <a:close/>
                  </a:path>
                  <a:path w="123190" h="86360">
                    <a:moveTo>
                      <a:pt x="114256" y="7746"/>
                    </a:moveTo>
                    <a:lnTo>
                      <a:pt x="104947" y="7746"/>
                    </a:lnTo>
                    <a:lnTo>
                      <a:pt x="106433" y="8889"/>
                    </a:lnTo>
                    <a:lnTo>
                      <a:pt x="106611" y="64642"/>
                    </a:lnTo>
                    <a:lnTo>
                      <a:pt x="75000" y="64642"/>
                    </a:lnTo>
                    <a:lnTo>
                      <a:pt x="74175" y="69976"/>
                    </a:lnTo>
                    <a:lnTo>
                      <a:pt x="122327" y="69976"/>
                    </a:lnTo>
                    <a:lnTo>
                      <a:pt x="122244" y="64515"/>
                    </a:lnTo>
                    <a:lnTo>
                      <a:pt x="114256" y="64515"/>
                    </a:lnTo>
                    <a:lnTo>
                      <a:pt x="114256" y="7746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object 125"/>
              <p:cNvSpPr/>
              <p:nvPr/>
            </p:nvSpPr>
            <p:spPr>
              <a:xfrm>
                <a:off x="935987" y="5508481"/>
                <a:ext cx="50392" cy="63488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55879">
                    <a:moveTo>
                      <a:pt x="35458" y="0"/>
                    </a:moveTo>
                    <a:lnTo>
                      <a:pt x="1168" y="0"/>
                    </a:lnTo>
                    <a:lnTo>
                      <a:pt x="0" y="1270"/>
                    </a:lnTo>
                    <a:lnTo>
                      <a:pt x="0" y="54356"/>
                    </a:lnTo>
                    <a:lnTo>
                      <a:pt x="1663" y="55880"/>
                    </a:lnTo>
                    <a:lnTo>
                      <a:pt x="35293" y="55880"/>
                    </a:lnTo>
                    <a:lnTo>
                      <a:pt x="36779" y="54356"/>
                    </a:lnTo>
                    <a:lnTo>
                      <a:pt x="36779" y="51054"/>
                    </a:lnTo>
                    <a:lnTo>
                      <a:pt x="19215" y="51054"/>
                    </a:lnTo>
                    <a:lnTo>
                      <a:pt x="18554" y="50927"/>
                    </a:lnTo>
                    <a:lnTo>
                      <a:pt x="17729" y="50673"/>
                    </a:lnTo>
                    <a:lnTo>
                      <a:pt x="17068" y="49530"/>
                    </a:lnTo>
                    <a:lnTo>
                      <a:pt x="16408" y="48768"/>
                    </a:lnTo>
                    <a:lnTo>
                      <a:pt x="17068" y="48006"/>
                    </a:lnTo>
                    <a:lnTo>
                      <a:pt x="17729" y="46736"/>
                    </a:lnTo>
                    <a:lnTo>
                      <a:pt x="36779" y="46736"/>
                    </a:lnTo>
                    <a:lnTo>
                      <a:pt x="36779" y="42545"/>
                    </a:lnTo>
                    <a:lnTo>
                      <a:pt x="5143" y="42545"/>
                    </a:lnTo>
                    <a:lnTo>
                      <a:pt x="5143" y="7874"/>
                    </a:lnTo>
                    <a:lnTo>
                      <a:pt x="36779" y="7874"/>
                    </a:lnTo>
                    <a:lnTo>
                      <a:pt x="36779" y="1270"/>
                    </a:lnTo>
                    <a:lnTo>
                      <a:pt x="35458" y="0"/>
                    </a:lnTo>
                    <a:close/>
                  </a:path>
                  <a:path w="36830" h="55879">
                    <a:moveTo>
                      <a:pt x="36779" y="46736"/>
                    </a:moveTo>
                    <a:lnTo>
                      <a:pt x="19380" y="46736"/>
                    </a:lnTo>
                    <a:lnTo>
                      <a:pt x="20218" y="47879"/>
                    </a:lnTo>
                    <a:lnTo>
                      <a:pt x="21704" y="48895"/>
                    </a:lnTo>
                    <a:lnTo>
                      <a:pt x="20218" y="49911"/>
                    </a:lnTo>
                    <a:lnTo>
                      <a:pt x="19215" y="51054"/>
                    </a:lnTo>
                    <a:lnTo>
                      <a:pt x="36779" y="51054"/>
                    </a:lnTo>
                    <a:lnTo>
                      <a:pt x="36779" y="46736"/>
                    </a:lnTo>
                    <a:close/>
                  </a:path>
                  <a:path w="36830" h="55879">
                    <a:moveTo>
                      <a:pt x="36779" y="7874"/>
                    </a:moveTo>
                    <a:lnTo>
                      <a:pt x="31483" y="7874"/>
                    </a:lnTo>
                    <a:lnTo>
                      <a:pt x="31483" y="42545"/>
                    </a:lnTo>
                    <a:lnTo>
                      <a:pt x="36779" y="42545"/>
                    </a:lnTo>
                    <a:lnTo>
                      <a:pt x="36779" y="787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object 126"/>
              <p:cNvSpPr/>
              <p:nvPr/>
            </p:nvSpPr>
            <p:spPr>
              <a:xfrm>
                <a:off x="781998" y="5600267"/>
                <a:ext cx="74719" cy="15151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13335">
                    <a:moveTo>
                      <a:pt x="5842" y="0"/>
                    </a:moveTo>
                    <a:lnTo>
                      <a:pt x="3505" y="1498"/>
                    </a:lnTo>
                    <a:lnTo>
                      <a:pt x="2336" y="4330"/>
                    </a:lnTo>
                    <a:lnTo>
                      <a:pt x="1333" y="6997"/>
                    </a:lnTo>
                    <a:lnTo>
                      <a:pt x="838" y="9829"/>
                    </a:lnTo>
                    <a:lnTo>
                      <a:pt x="0" y="12992"/>
                    </a:lnTo>
                    <a:lnTo>
                      <a:pt x="53441" y="12992"/>
                    </a:lnTo>
                    <a:lnTo>
                      <a:pt x="54610" y="5499"/>
                    </a:lnTo>
                    <a:lnTo>
                      <a:pt x="50101" y="165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object 127"/>
              <p:cNvSpPr/>
              <p:nvPr/>
            </p:nvSpPr>
            <p:spPr>
              <a:xfrm>
                <a:off x="961148" y="5435327"/>
                <a:ext cx="0" cy="63488"/>
              </a:xfrm>
              <a:custGeom>
                <a:avLst/>
                <a:gdLst/>
                <a:ahLst/>
                <a:cxnLst/>
                <a:rect l="l" t="t" r="r" b="b"/>
                <a:pathLst>
                  <a:path h="55879">
                    <a:moveTo>
                      <a:pt x="0" y="0"/>
                    </a:moveTo>
                    <a:lnTo>
                      <a:pt x="0" y="55880"/>
                    </a:lnTo>
                  </a:path>
                </a:pathLst>
              </a:custGeom>
              <a:ln w="10033"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object 128"/>
              <p:cNvSpPr/>
              <p:nvPr/>
            </p:nvSpPr>
            <p:spPr>
              <a:xfrm>
                <a:off x="1012236" y="5434749"/>
                <a:ext cx="72112" cy="46173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40639">
                    <a:moveTo>
                      <a:pt x="11963" y="0"/>
                    </a:moveTo>
                    <a:lnTo>
                      <a:pt x="0" y="0"/>
                    </a:lnTo>
                    <a:lnTo>
                      <a:pt x="1155" y="1905"/>
                    </a:lnTo>
                    <a:lnTo>
                      <a:pt x="1828" y="3302"/>
                    </a:lnTo>
                    <a:lnTo>
                      <a:pt x="2654" y="4064"/>
                    </a:lnTo>
                    <a:lnTo>
                      <a:pt x="11484" y="12858"/>
                    </a:lnTo>
                    <a:lnTo>
                      <a:pt x="38569" y="39497"/>
                    </a:lnTo>
                    <a:lnTo>
                      <a:pt x="39738" y="40386"/>
                    </a:lnTo>
                    <a:lnTo>
                      <a:pt x="52374" y="40386"/>
                    </a:lnTo>
                    <a:lnTo>
                      <a:pt x="51866" y="39751"/>
                    </a:lnTo>
                    <a:lnTo>
                      <a:pt x="51866" y="39370"/>
                    </a:lnTo>
                    <a:lnTo>
                      <a:pt x="51701" y="39243"/>
                    </a:lnTo>
                    <a:lnTo>
                      <a:pt x="23199" y="10721"/>
                    </a:lnTo>
                    <a:lnTo>
                      <a:pt x="13627" y="1270"/>
                    </a:lnTo>
                    <a:lnTo>
                      <a:pt x="12966" y="508"/>
                    </a:lnTo>
                    <a:lnTo>
                      <a:pt x="1196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object 129"/>
              <p:cNvSpPr/>
              <p:nvPr/>
            </p:nvSpPr>
            <p:spPr>
              <a:xfrm>
                <a:off x="830028" y="5434751"/>
                <a:ext cx="80800" cy="3968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34925">
                    <a:moveTo>
                      <a:pt x="59067" y="0"/>
                    </a:moveTo>
                    <a:lnTo>
                      <a:pt x="45961" y="0"/>
                    </a:lnTo>
                    <a:lnTo>
                      <a:pt x="44627" y="508"/>
                    </a:lnTo>
                    <a:lnTo>
                      <a:pt x="43637" y="1397"/>
                    </a:lnTo>
                    <a:lnTo>
                      <a:pt x="1003" y="33401"/>
                    </a:lnTo>
                    <a:lnTo>
                      <a:pt x="660" y="34036"/>
                    </a:lnTo>
                    <a:lnTo>
                      <a:pt x="0" y="34798"/>
                    </a:lnTo>
                    <a:lnTo>
                      <a:pt x="13601" y="34798"/>
                    </a:lnTo>
                    <a:lnTo>
                      <a:pt x="55575" y="4445"/>
                    </a:lnTo>
                    <a:lnTo>
                      <a:pt x="57569" y="1905"/>
                    </a:lnTo>
                    <a:lnTo>
                      <a:pt x="5906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791036" y="5934151"/>
              <a:ext cx="263369" cy="262430"/>
              <a:chOff x="774981" y="5821293"/>
              <a:chExt cx="351158" cy="349907"/>
            </a:xfrm>
          </p:grpSpPr>
          <p:sp>
            <p:nvSpPr>
              <p:cNvPr id="85" name="object 130"/>
              <p:cNvSpPr/>
              <p:nvPr/>
            </p:nvSpPr>
            <p:spPr>
              <a:xfrm>
                <a:off x="774981" y="5821293"/>
                <a:ext cx="258908" cy="349907"/>
              </a:xfrm>
              <a:custGeom>
                <a:avLst/>
                <a:gdLst/>
                <a:ahLst/>
                <a:cxnLst/>
                <a:rect l="l" t="t" r="r" b="b"/>
                <a:pathLst>
                  <a:path w="189230" h="307975">
                    <a:moveTo>
                      <a:pt x="134007" y="0"/>
                    </a:moveTo>
                    <a:lnTo>
                      <a:pt x="28077" y="0"/>
                    </a:lnTo>
                    <a:lnTo>
                      <a:pt x="16143" y="1907"/>
                    </a:lnTo>
                    <a:lnTo>
                      <a:pt x="7310" y="7439"/>
                    </a:lnTo>
                    <a:lnTo>
                      <a:pt x="1829" y="16309"/>
                    </a:lnTo>
                    <a:lnTo>
                      <a:pt x="52" y="27558"/>
                    </a:lnTo>
                    <a:lnTo>
                      <a:pt x="0" y="280682"/>
                    </a:lnTo>
                    <a:lnTo>
                      <a:pt x="1767" y="292025"/>
                    </a:lnTo>
                    <a:lnTo>
                      <a:pt x="7063" y="300683"/>
                    </a:lnTo>
                    <a:lnTo>
                      <a:pt x="15586" y="306062"/>
                    </a:lnTo>
                    <a:lnTo>
                      <a:pt x="27086" y="307911"/>
                    </a:lnTo>
                    <a:lnTo>
                      <a:pt x="134337" y="307911"/>
                    </a:lnTo>
                    <a:lnTo>
                      <a:pt x="145838" y="306114"/>
                    </a:lnTo>
                    <a:lnTo>
                      <a:pt x="154361" y="300850"/>
                    </a:lnTo>
                    <a:lnTo>
                      <a:pt x="156030" y="298157"/>
                    </a:lnTo>
                    <a:lnTo>
                      <a:pt x="73098" y="298157"/>
                    </a:lnTo>
                    <a:lnTo>
                      <a:pt x="65821" y="291096"/>
                    </a:lnTo>
                    <a:lnTo>
                      <a:pt x="65491" y="282701"/>
                    </a:lnTo>
                    <a:lnTo>
                      <a:pt x="65491" y="274624"/>
                    </a:lnTo>
                    <a:lnTo>
                      <a:pt x="72107" y="267576"/>
                    </a:lnTo>
                    <a:lnTo>
                      <a:pt x="80388" y="267233"/>
                    </a:lnTo>
                    <a:lnTo>
                      <a:pt x="161477" y="267233"/>
                    </a:lnTo>
                    <a:lnTo>
                      <a:pt x="161477" y="257149"/>
                    </a:lnTo>
                    <a:lnTo>
                      <a:pt x="11859" y="257149"/>
                    </a:lnTo>
                    <a:lnTo>
                      <a:pt x="9547" y="256476"/>
                    </a:lnTo>
                    <a:lnTo>
                      <a:pt x="9749" y="190791"/>
                    </a:lnTo>
                    <a:lnTo>
                      <a:pt x="9877" y="54114"/>
                    </a:lnTo>
                    <a:lnTo>
                      <a:pt x="10208" y="53441"/>
                    </a:lnTo>
                    <a:lnTo>
                      <a:pt x="10208" y="52108"/>
                    </a:lnTo>
                    <a:lnTo>
                      <a:pt x="161477" y="52108"/>
                    </a:lnTo>
                    <a:lnTo>
                      <a:pt x="161477" y="30972"/>
                    </a:lnTo>
                    <a:lnTo>
                      <a:pt x="73630" y="30972"/>
                    </a:lnTo>
                    <a:lnTo>
                      <a:pt x="66481" y="30594"/>
                    </a:lnTo>
                    <a:lnTo>
                      <a:pt x="64487" y="30594"/>
                    </a:lnTo>
                    <a:lnTo>
                      <a:pt x="62836" y="27558"/>
                    </a:lnTo>
                    <a:lnTo>
                      <a:pt x="60855" y="25882"/>
                    </a:lnTo>
                    <a:lnTo>
                      <a:pt x="62836" y="24206"/>
                    </a:lnTo>
                    <a:lnTo>
                      <a:pt x="64487" y="21513"/>
                    </a:lnTo>
                    <a:lnTo>
                      <a:pt x="66481" y="21183"/>
                    </a:lnTo>
                    <a:lnTo>
                      <a:pt x="71447" y="20510"/>
                    </a:lnTo>
                    <a:lnTo>
                      <a:pt x="160290" y="20510"/>
                    </a:lnTo>
                    <a:lnTo>
                      <a:pt x="159652" y="16357"/>
                    </a:lnTo>
                    <a:lnTo>
                      <a:pt x="154319" y="7567"/>
                    </a:lnTo>
                    <a:lnTo>
                      <a:pt x="145699" y="2052"/>
                    </a:lnTo>
                    <a:lnTo>
                      <a:pt x="134007" y="0"/>
                    </a:lnTo>
                    <a:close/>
                  </a:path>
                  <a:path w="189230" h="307975">
                    <a:moveTo>
                      <a:pt x="161477" y="267233"/>
                    </a:moveTo>
                    <a:lnTo>
                      <a:pt x="88986" y="267233"/>
                    </a:lnTo>
                    <a:lnTo>
                      <a:pt x="95945" y="273951"/>
                    </a:lnTo>
                    <a:lnTo>
                      <a:pt x="95945" y="290423"/>
                    </a:lnTo>
                    <a:lnTo>
                      <a:pt x="88986" y="297827"/>
                    </a:lnTo>
                    <a:lnTo>
                      <a:pt x="81048" y="298157"/>
                    </a:lnTo>
                    <a:lnTo>
                      <a:pt x="156030" y="298157"/>
                    </a:lnTo>
                    <a:lnTo>
                      <a:pt x="159657" y="292309"/>
                    </a:lnTo>
                    <a:lnTo>
                      <a:pt x="161477" y="280682"/>
                    </a:lnTo>
                    <a:lnTo>
                      <a:pt x="161477" y="267233"/>
                    </a:lnTo>
                    <a:close/>
                  </a:path>
                  <a:path w="189230" h="307975">
                    <a:moveTo>
                      <a:pt x="113487" y="256963"/>
                    </a:moveTo>
                    <a:lnTo>
                      <a:pt x="48081" y="256963"/>
                    </a:lnTo>
                    <a:lnTo>
                      <a:pt x="15504" y="257149"/>
                    </a:lnTo>
                    <a:lnTo>
                      <a:pt x="146250" y="257149"/>
                    </a:lnTo>
                    <a:lnTo>
                      <a:pt x="113487" y="256963"/>
                    </a:lnTo>
                    <a:close/>
                  </a:path>
                  <a:path w="189230" h="307975">
                    <a:moveTo>
                      <a:pt x="119771" y="117309"/>
                    </a:moveTo>
                    <a:lnTo>
                      <a:pt x="119771" y="121018"/>
                    </a:lnTo>
                    <a:lnTo>
                      <a:pt x="120101" y="123024"/>
                    </a:lnTo>
                    <a:lnTo>
                      <a:pt x="121094" y="130536"/>
                    </a:lnTo>
                    <a:lnTo>
                      <a:pt x="122052" y="137985"/>
                    </a:lnTo>
                    <a:lnTo>
                      <a:pt x="122946" y="145434"/>
                    </a:lnTo>
                    <a:lnTo>
                      <a:pt x="123746" y="152946"/>
                    </a:lnTo>
                    <a:lnTo>
                      <a:pt x="124406" y="157657"/>
                    </a:lnTo>
                    <a:lnTo>
                      <a:pt x="125727" y="159334"/>
                    </a:lnTo>
                    <a:lnTo>
                      <a:pt x="130693" y="159664"/>
                    </a:lnTo>
                    <a:lnTo>
                      <a:pt x="136992" y="160337"/>
                    </a:lnTo>
                    <a:lnTo>
                      <a:pt x="151739" y="231407"/>
                    </a:lnTo>
                    <a:lnTo>
                      <a:pt x="151889" y="251777"/>
                    </a:lnTo>
                    <a:lnTo>
                      <a:pt x="151889" y="255803"/>
                    </a:lnTo>
                    <a:lnTo>
                      <a:pt x="150225" y="257149"/>
                    </a:lnTo>
                    <a:lnTo>
                      <a:pt x="161477" y="257149"/>
                    </a:lnTo>
                    <a:lnTo>
                      <a:pt x="161477" y="175132"/>
                    </a:lnTo>
                    <a:lnTo>
                      <a:pt x="161808" y="172783"/>
                    </a:lnTo>
                    <a:lnTo>
                      <a:pt x="161808" y="169417"/>
                    </a:lnTo>
                    <a:lnTo>
                      <a:pt x="187428" y="169417"/>
                    </a:lnTo>
                    <a:lnTo>
                      <a:pt x="182213" y="130005"/>
                    </a:lnTo>
                    <a:lnTo>
                      <a:pt x="180729" y="118656"/>
                    </a:lnTo>
                    <a:lnTo>
                      <a:pt x="121104" y="118656"/>
                    </a:lnTo>
                    <a:lnTo>
                      <a:pt x="120761" y="117982"/>
                    </a:lnTo>
                    <a:lnTo>
                      <a:pt x="120101" y="117652"/>
                    </a:lnTo>
                    <a:lnTo>
                      <a:pt x="119771" y="117309"/>
                    </a:lnTo>
                    <a:close/>
                  </a:path>
                  <a:path w="189230" h="307975">
                    <a:moveTo>
                      <a:pt x="187428" y="169417"/>
                    </a:moveTo>
                    <a:lnTo>
                      <a:pt x="161808" y="169417"/>
                    </a:lnTo>
                    <a:lnTo>
                      <a:pt x="188630" y="178498"/>
                    </a:lnTo>
                    <a:lnTo>
                      <a:pt x="187428" y="169417"/>
                    </a:lnTo>
                    <a:close/>
                  </a:path>
                  <a:path w="189230" h="307975">
                    <a:moveTo>
                      <a:pt x="161477" y="52108"/>
                    </a:moveTo>
                    <a:lnTo>
                      <a:pt x="151546" y="52108"/>
                    </a:lnTo>
                    <a:lnTo>
                      <a:pt x="151651" y="87731"/>
                    </a:lnTo>
                    <a:lnTo>
                      <a:pt x="151546" y="96812"/>
                    </a:lnTo>
                    <a:lnTo>
                      <a:pt x="150886" y="98831"/>
                    </a:lnTo>
                    <a:lnTo>
                      <a:pt x="149565" y="99504"/>
                    </a:lnTo>
                    <a:lnTo>
                      <a:pt x="142555" y="104288"/>
                    </a:lnTo>
                    <a:lnTo>
                      <a:pt x="121104" y="118656"/>
                    </a:lnTo>
                    <a:lnTo>
                      <a:pt x="180729" y="118656"/>
                    </a:lnTo>
                    <a:lnTo>
                      <a:pt x="179082" y="106073"/>
                    </a:lnTo>
                    <a:lnTo>
                      <a:pt x="177233" y="91427"/>
                    </a:lnTo>
                    <a:lnTo>
                      <a:pt x="161477" y="91427"/>
                    </a:lnTo>
                    <a:lnTo>
                      <a:pt x="161477" y="52108"/>
                    </a:lnTo>
                    <a:close/>
                  </a:path>
                  <a:path w="189230" h="307975">
                    <a:moveTo>
                      <a:pt x="176044" y="82016"/>
                    </a:moveTo>
                    <a:lnTo>
                      <a:pt x="170748" y="85382"/>
                    </a:lnTo>
                    <a:lnTo>
                      <a:pt x="166773" y="87731"/>
                    </a:lnTo>
                    <a:lnTo>
                      <a:pt x="161477" y="91427"/>
                    </a:lnTo>
                    <a:lnTo>
                      <a:pt x="177233" y="91427"/>
                    </a:lnTo>
                    <a:lnTo>
                      <a:pt x="176044" y="82016"/>
                    </a:lnTo>
                    <a:close/>
                  </a:path>
                  <a:path w="189230" h="307975">
                    <a:moveTo>
                      <a:pt x="160290" y="20510"/>
                    </a:moveTo>
                    <a:lnTo>
                      <a:pt x="90307" y="20510"/>
                    </a:lnTo>
                    <a:lnTo>
                      <a:pt x="97266" y="21513"/>
                    </a:lnTo>
                    <a:lnTo>
                      <a:pt x="98917" y="24206"/>
                    </a:lnTo>
                    <a:lnTo>
                      <a:pt x="100911" y="25882"/>
                    </a:lnTo>
                    <a:lnTo>
                      <a:pt x="98917" y="27558"/>
                    </a:lnTo>
                    <a:lnTo>
                      <a:pt x="96936" y="30594"/>
                    </a:lnTo>
                    <a:lnTo>
                      <a:pt x="94942" y="30594"/>
                    </a:lnTo>
                    <a:lnTo>
                      <a:pt x="87800" y="30972"/>
                    </a:lnTo>
                    <a:lnTo>
                      <a:pt x="161477" y="30972"/>
                    </a:lnTo>
                    <a:lnTo>
                      <a:pt x="161374" y="27558"/>
                    </a:lnTo>
                    <a:lnTo>
                      <a:pt x="160290" y="20510"/>
                    </a:lnTo>
                    <a:close/>
                  </a:path>
                  <a:path w="189230" h="307975">
                    <a:moveTo>
                      <a:pt x="90307" y="20510"/>
                    </a:moveTo>
                    <a:lnTo>
                      <a:pt x="71447" y="20510"/>
                    </a:lnTo>
                    <a:lnTo>
                      <a:pt x="76413" y="20840"/>
                    </a:lnTo>
                    <a:lnTo>
                      <a:pt x="85684" y="20840"/>
                    </a:lnTo>
                    <a:lnTo>
                      <a:pt x="90307" y="2051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object 131"/>
              <p:cNvSpPr/>
              <p:nvPr/>
            </p:nvSpPr>
            <p:spPr>
              <a:xfrm>
                <a:off x="1020212" y="5905270"/>
                <a:ext cx="32146" cy="126255"/>
              </a:xfrm>
              <a:custGeom>
                <a:avLst/>
                <a:gdLst/>
                <a:ahLst/>
                <a:cxnLst/>
                <a:rect l="l" t="t" r="r" b="b"/>
                <a:pathLst>
                  <a:path w="23494" h="111125">
                    <a:moveTo>
                      <a:pt x="3987" y="0"/>
                    </a:moveTo>
                    <a:lnTo>
                      <a:pt x="2667" y="1689"/>
                    </a:lnTo>
                    <a:lnTo>
                      <a:pt x="1333" y="3695"/>
                    </a:lnTo>
                    <a:lnTo>
                      <a:pt x="342" y="5714"/>
                    </a:lnTo>
                    <a:lnTo>
                      <a:pt x="0" y="7061"/>
                    </a:lnTo>
                    <a:lnTo>
                      <a:pt x="673" y="8407"/>
                    </a:lnTo>
                    <a:lnTo>
                      <a:pt x="673" y="9753"/>
                    </a:lnTo>
                    <a:lnTo>
                      <a:pt x="2860" y="26344"/>
                    </a:lnTo>
                    <a:lnTo>
                      <a:pt x="7114" y="59268"/>
                    </a:lnTo>
                    <a:lnTo>
                      <a:pt x="9309" y="75666"/>
                    </a:lnTo>
                    <a:lnTo>
                      <a:pt x="10255" y="83030"/>
                    </a:lnTo>
                    <a:lnTo>
                      <a:pt x="11174" y="90425"/>
                    </a:lnTo>
                    <a:lnTo>
                      <a:pt x="12157" y="97756"/>
                    </a:lnTo>
                    <a:lnTo>
                      <a:pt x="13296" y="104927"/>
                    </a:lnTo>
                    <a:lnTo>
                      <a:pt x="13627" y="107289"/>
                    </a:lnTo>
                    <a:lnTo>
                      <a:pt x="16611" y="109639"/>
                    </a:lnTo>
                    <a:lnTo>
                      <a:pt x="18605" y="110312"/>
                    </a:lnTo>
                    <a:lnTo>
                      <a:pt x="19939" y="110655"/>
                    </a:lnTo>
                    <a:lnTo>
                      <a:pt x="22263" y="107619"/>
                    </a:lnTo>
                    <a:lnTo>
                      <a:pt x="23253" y="106616"/>
                    </a:lnTo>
                    <a:lnTo>
                      <a:pt x="22923" y="103924"/>
                    </a:lnTo>
                    <a:lnTo>
                      <a:pt x="22593" y="103250"/>
                    </a:lnTo>
                    <a:lnTo>
                      <a:pt x="22593" y="102234"/>
                    </a:lnTo>
                    <a:lnTo>
                      <a:pt x="20901" y="89572"/>
                    </a:lnTo>
                    <a:lnTo>
                      <a:pt x="17642" y="64123"/>
                    </a:lnTo>
                    <a:lnTo>
                      <a:pt x="15951" y="51460"/>
                    </a:lnTo>
                    <a:lnTo>
                      <a:pt x="9639" y="5041"/>
                    </a:lnTo>
                    <a:lnTo>
                      <a:pt x="5981" y="1689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object 132"/>
              <p:cNvSpPr/>
              <p:nvPr/>
            </p:nvSpPr>
            <p:spPr>
              <a:xfrm>
                <a:off x="1055694" y="5915066"/>
                <a:ext cx="66030" cy="31744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27939">
                    <a:moveTo>
                      <a:pt x="42532" y="0"/>
                    </a:moveTo>
                    <a:lnTo>
                      <a:pt x="40538" y="673"/>
                    </a:lnTo>
                    <a:lnTo>
                      <a:pt x="35217" y="2362"/>
                    </a:lnTo>
                    <a:lnTo>
                      <a:pt x="29908" y="5054"/>
                    </a:lnTo>
                    <a:lnTo>
                      <a:pt x="24587" y="7416"/>
                    </a:lnTo>
                    <a:lnTo>
                      <a:pt x="17614" y="10795"/>
                    </a:lnTo>
                    <a:lnTo>
                      <a:pt x="9969" y="13830"/>
                    </a:lnTo>
                    <a:lnTo>
                      <a:pt x="2997" y="17538"/>
                    </a:lnTo>
                    <a:lnTo>
                      <a:pt x="1333" y="18554"/>
                    </a:lnTo>
                    <a:lnTo>
                      <a:pt x="0" y="21590"/>
                    </a:lnTo>
                    <a:lnTo>
                      <a:pt x="0" y="24955"/>
                    </a:lnTo>
                    <a:lnTo>
                      <a:pt x="2324" y="26644"/>
                    </a:lnTo>
                    <a:lnTo>
                      <a:pt x="3327" y="27660"/>
                    </a:lnTo>
                    <a:lnTo>
                      <a:pt x="5321" y="27317"/>
                    </a:lnTo>
                    <a:lnTo>
                      <a:pt x="5981" y="27317"/>
                    </a:lnTo>
                    <a:lnTo>
                      <a:pt x="6984" y="26987"/>
                    </a:lnTo>
                    <a:lnTo>
                      <a:pt x="44856" y="9436"/>
                    </a:lnTo>
                    <a:lnTo>
                      <a:pt x="46850" y="5054"/>
                    </a:lnTo>
                    <a:lnTo>
                      <a:pt x="47840" y="2692"/>
                    </a:lnTo>
                    <a:lnTo>
                      <a:pt x="45186" y="2019"/>
                    </a:lnTo>
                    <a:lnTo>
                      <a:pt x="4253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object 133"/>
              <p:cNvSpPr/>
              <p:nvPr/>
            </p:nvSpPr>
            <p:spPr>
              <a:xfrm>
                <a:off x="1042854" y="5883120"/>
                <a:ext cx="56473" cy="38959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34289">
                    <a:moveTo>
                      <a:pt x="35064" y="0"/>
                    </a:moveTo>
                    <a:lnTo>
                      <a:pt x="32092" y="330"/>
                    </a:lnTo>
                    <a:lnTo>
                      <a:pt x="30429" y="1676"/>
                    </a:lnTo>
                    <a:lnTo>
                      <a:pt x="24032" y="6587"/>
                    </a:lnTo>
                    <a:lnTo>
                      <a:pt x="11362" y="16785"/>
                    </a:lnTo>
                    <a:lnTo>
                      <a:pt x="4965" y="21882"/>
                    </a:lnTo>
                    <a:lnTo>
                      <a:pt x="2311" y="24244"/>
                    </a:lnTo>
                    <a:lnTo>
                      <a:pt x="0" y="26593"/>
                    </a:lnTo>
                    <a:lnTo>
                      <a:pt x="5295" y="34010"/>
                    </a:lnTo>
                    <a:lnTo>
                      <a:pt x="8597" y="31991"/>
                    </a:lnTo>
                    <a:lnTo>
                      <a:pt x="11252" y="29972"/>
                    </a:lnTo>
                    <a:lnTo>
                      <a:pt x="30458" y="14814"/>
                    </a:lnTo>
                    <a:lnTo>
                      <a:pt x="38366" y="8420"/>
                    </a:lnTo>
                    <a:lnTo>
                      <a:pt x="39369" y="6400"/>
                    </a:lnTo>
                    <a:lnTo>
                      <a:pt x="40690" y="4381"/>
                    </a:lnTo>
                    <a:lnTo>
                      <a:pt x="39369" y="2692"/>
                    </a:lnTo>
                    <a:lnTo>
                      <a:pt x="38366" y="330"/>
                    </a:lnTo>
                    <a:lnTo>
                      <a:pt x="37045" y="330"/>
                    </a:lnTo>
                    <a:lnTo>
                      <a:pt x="350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object 134"/>
              <p:cNvSpPr/>
              <p:nvPr/>
            </p:nvSpPr>
            <p:spPr>
              <a:xfrm>
                <a:off x="1064260" y="5980488"/>
                <a:ext cx="59080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19050">
                    <a:moveTo>
                      <a:pt x="4622" y="0"/>
                    </a:moveTo>
                    <a:lnTo>
                      <a:pt x="1650" y="2349"/>
                    </a:lnTo>
                    <a:lnTo>
                      <a:pt x="660" y="4013"/>
                    </a:lnTo>
                    <a:lnTo>
                      <a:pt x="0" y="5346"/>
                    </a:lnTo>
                    <a:lnTo>
                      <a:pt x="2311" y="9029"/>
                    </a:lnTo>
                    <a:lnTo>
                      <a:pt x="3962" y="9359"/>
                    </a:lnTo>
                    <a:lnTo>
                      <a:pt x="12160" y="11813"/>
                    </a:lnTo>
                    <a:lnTo>
                      <a:pt x="20513" y="14204"/>
                    </a:lnTo>
                    <a:lnTo>
                      <a:pt x="38303" y="19050"/>
                    </a:lnTo>
                    <a:lnTo>
                      <a:pt x="39623" y="17716"/>
                    </a:lnTo>
                    <a:lnTo>
                      <a:pt x="42265" y="16383"/>
                    </a:lnTo>
                    <a:lnTo>
                      <a:pt x="42637" y="14204"/>
                    </a:lnTo>
                    <a:lnTo>
                      <a:pt x="42925" y="13030"/>
                    </a:lnTo>
                    <a:lnTo>
                      <a:pt x="40944" y="9690"/>
                    </a:lnTo>
                    <a:lnTo>
                      <a:pt x="6273" y="342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object 135"/>
              <p:cNvSpPr/>
              <p:nvPr/>
            </p:nvSpPr>
            <p:spPr>
              <a:xfrm>
                <a:off x="1064868" y="6009866"/>
                <a:ext cx="52129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26035">
                    <a:moveTo>
                      <a:pt x="5334" y="0"/>
                    </a:moveTo>
                    <a:lnTo>
                      <a:pt x="1676" y="1650"/>
                    </a:lnTo>
                    <a:lnTo>
                      <a:pt x="673" y="3314"/>
                    </a:lnTo>
                    <a:lnTo>
                      <a:pt x="0" y="4635"/>
                    </a:lnTo>
                    <a:lnTo>
                      <a:pt x="1003" y="8280"/>
                    </a:lnTo>
                    <a:lnTo>
                      <a:pt x="34671" y="25844"/>
                    </a:lnTo>
                    <a:lnTo>
                      <a:pt x="37337" y="23850"/>
                    </a:lnTo>
                    <a:lnTo>
                      <a:pt x="38011" y="19215"/>
                    </a:lnTo>
                    <a:lnTo>
                      <a:pt x="37680" y="18224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object 136"/>
              <p:cNvSpPr/>
              <p:nvPr/>
            </p:nvSpPr>
            <p:spPr>
              <a:xfrm>
                <a:off x="1067928" y="5955253"/>
                <a:ext cx="58211" cy="12265"/>
              </a:xfrm>
              <a:custGeom>
                <a:avLst/>
                <a:gdLst/>
                <a:ahLst/>
                <a:cxnLst/>
                <a:rect l="l" t="t" r="r" b="b"/>
                <a:pathLst>
                  <a:path w="42544" h="10795">
                    <a:moveTo>
                      <a:pt x="36842" y="10083"/>
                    </a:moveTo>
                    <a:lnTo>
                      <a:pt x="5651" y="10083"/>
                    </a:lnTo>
                    <a:lnTo>
                      <a:pt x="13418" y="10276"/>
                    </a:lnTo>
                    <a:lnTo>
                      <a:pt x="29075" y="10276"/>
                    </a:lnTo>
                    <a:lnTo>
                      <a:pt x="36842" y="10083"/>
                    </a:lnTo>
                    <a:close/>
                  </a:path>
                  <a:path w="42544" h="10795">
                    <a:moveTo>
                      <a:pt x="10960" y="0"/>
                    </a:moveTo>
                    <a:lnTo>
                      <a:pt x="5651" y="673"/>
                    </a:lnTo>
                    <a:lnTo>
                      <a:pt x="3657" y="1003"/>
                    </a:lnTo>
                    <a:lnTo>
                      <a:pt x="1663" y="3695"/>
                    </a:lnTo>
                    <a:lnTo>
                      <a:pt x="0" y="5384"/>
                    </a:lnTo>
                    <a:lnTo>
                      <a:pt x="1663" y="7061"/>
                    </a:lnTo>
                    <a:lnTo>
                      <a:pt x="3657" y="10083"/>
                    </a:lnTo>
                    <a:lnTo>
                      <a:pt x="38836" y="10083"/>
                    </a:lnTo>
                    <a:lnTo>
                      <a:pt x="40817" y="7061"/>
                    </a:lnTo>
                    <a:lnTo>
                      <a:pt x="42481" y="5384"/>
                    </a:lnTo>
                    <a:lnTo>
                      <a:pt x="40817" y="3695"/>
                    </a:lnTo>
                    <a:lnTo>
                      <a:pt x="38836" y="1003"/>
                    </a:lnTo>
                    <a:lnTo>
                      <a:pt x="36842" y="673"/>
                    </a:lnTo>
                    <a:lnTo>
                      <a:pt x="34306" y="330"/>
                    </a:lnTo>
                    <a:lnTo>
                      <a:pt x="16268" y="330"/>
                    </a:lnTo>
                    <a:lnTo>
                      <a:pt x="10960" y="0"/>
                    </a:lnTo>
                    <a:close/>
                  </a:path>
                  <a:path w="42544" h="10795">
                    <a:moveTo>
                      <a:pt x="31864" y="0"/>
                    </a:moveTo>
                    <a:lnTo>
                      <a:pt x="26885" y="330"/>
                    </a:lnTo>
                    <a:lnTo>
                      <a:pt x="34306" y="330"/>
                    </a:lnTo>
                    <a:lnTo>
                      <a:pt x="318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object 137"/>
              <p:cNvSpPr/>
              <p:nvPr/>
            </p:nvSpPr>
            <p:spPr>
              <a:xfrm>
                <a:off x="1044069" y="5952149"/>
                <a:ext cx="19114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26035">
                    <a:moveTo>
                      <a:pt x="7721" y="0"/>
                    </a:moveTo>
                    <a:lnTo>
                      <a:pt x="0" y="0"/>
                    </a:lnTo>
                    <a:lnTo>
                      <a:pt x="956" y="6529"/>
                    </a:lnTo>
                    <a:lnTo>
                      <a:pt x="2739" y="19327"/>
                    </a:lnTo>
                    <a:lnTo>
                      <a:pt x="3695" y="25857"/>
                    </a:lnTo>
                    <a:lnTo>
                      <a:pt x="10731" y="22796"/>
                    </a:lnTo>
                    <a:lnTo>
                      <a:pt x="13423" y="17691"/>
                    </a:lnTo>
                    <a:lnTo>
                      <a:pt x="11747" y="10210"/>
                    </a:lnTo>
                    <a:lnTo>
                      <a:pt x="10401" y="4432"/>
                    </a:lnTo>
                    <a:lnTo>
                      <a:pt x="772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object 138"/>
              <p:cNvSpPr/>
              <p:nvPr/>
            </p:nvSpPr>
            <p:spPr>
              <a:xfrm>
                <a:off x="878906" y="5951125"/>
                <a:ext cx="62555" cy="6204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54610">
                    <a:moveTo>
                      <a:pt x="36283" y="0"/>
                    </a:moveTo>
                    <a:lnTo>
                      <a:pt x="31953" y="673"/>
                    </a:lnTo>
                    <a:lnTo>
                      <a:pt x="15316" y="2692"/>
                    </a:lnTo>
                    <a:lnTo>
                      <a:pt x="6984" y="4025"/>
                    </a:lnTo>
                    <a:lnTo>
                      <a:pt x="2324" y="4698"/>
                    </a:lnTo>
                    <a:lnTo>
                      <a:pt x="0" y="7721"/>
                    </a:lnTo>
                    <a:lnTo>
                      <a:pt x="660" y="12763"/>
                    </a:lnTo>
                    <a:lnTo>
                      <a:pt x="1856" y="21328"/>
                    </a:lnTo>
                    <a:lnTo>
                      <a:pt x="4125" y="38463"/>
                    </a:lnTo>
                    <a:lnTo>
                      <a:pt x="5994" y="52069"/>
                    </a:lnTo>
                    <a:lnTo>
                      <a:pt x="8991" y="54419"/>
                    </a:lnTo>
                    <a:lnTo>
                      <a:pt x="13639" y="53746"/>
                    </a:lnTo>
                    <a:lnTo>
                      <a:pt x="21970" y="52743"/>
                    </a:lnTo>
                    <a:lnTo>
                      <a:pt x="30619" y="52069"/>
                    </a:lnTo>
                    <a:lnTo>
                      <a:pt x="38607" y="50050"/>
                    </a:lnTo>
                    <a:lnTo>
                      <a:pt x="41605" y="49377"/>
                    </a:lnTo>
                    <a:lnTo>
                      <a:pt x="43611" y="46024"/>
                    </a:lnTo>
                    <a:lnTo>
                      <a:pt x="45605" y="44335"/>
                    </a:lnTo>
                    <a:lnTo>
                      <a:pt x="40271" y="6388"/>
                    </a:lnTo>
                    <a:lnTo>
                      <a:pt x="39611" y="2019"/>
                    </a:lnTo>
                    <a:lnTo>
                      <a:pt x="362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object 139"/>
              <p:cNvSpPr/>
              <p:nvPr/>
            </p:nvSpPr>
            <p:spPr>
              <a:xfrm>
                <a:off x="896039" y="6012955"/>
                <a:ext cx="44308" cy="7142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62864">
                    <a:moveTo>
                      <a:pt x="26822" y="0"/>
                    </a:moveTo>
                    <a:lnTo>
                      <a:pt x="19752" y="757"/>
                    </a:lnTo>
                    <a:lnTo>
                      <a:pt x="13030" y="1546"/>
                    </a:lnTo>
                    <a:lnTo>
                      <a:pt x="6498" y="2396"/>
                    </a:lnTo>
                    <a:lnTo>
                      <a:pt x="0" y="3340"/>
                    </a:lnTo>
                    <a:lnTo>
                      <a:pt x="2336" y="9029"/>
                    </a:lnTo>
                    <a:lnTo>
                      <a:pt x="4356" y="13385"/>
                    </a:lnTo>
                    <a:lnTo>
                      <a:pt x="5702" y="18072"/>
                    </a:lnTo>
                    <a:lnTo>
                      <a:pt x="7606" y="26397"/>
                    </a:lnTo>
                    <a:lnTo>
                      <a:pt x="11163" y="43053"/>
                    </a:lnTo>
                    <a:lnTo>
                      <a:pt x="13068" y="51193"/>
                    </a:lnTo>
                    <a:lnTo>
                      <a:pt x="25476" y="62572"/>
                    </a:lnTo>
                    <a:lnTo>
                      <a:pt x="30505" y="60909"/>
                    </a:lnTo>
                    <a:lnTo>
                      <a:pt x="32181" y="55549"/>
                    </a:lnTo>
                    <a:lnTo>
                      <a:pt x="31851" y="52539"/>
                    </a:lnTo>
                    <a:lnTo>
                      <a:pt x="31521" y="48183"/>
                    </a:lnTo>
                    <a:lnTo>
                      <a:pt x="29171" y="43840"/>
                    </a:lnTo>
                    <a:lnTo>
                      <a:pt x="28168" y="39154"/>
                    </a:lnTo>
                    <a:lnTo>
                      <a:pt x="25645" y="29882"/>
                    </a:lnTo>
                    <a:lnTo>
                      <a:pt x="23595" y="20453"/>
                    </a:lnTo>
                    <a:lnTo>
                      <a:pt x="23494" y="10586"/>
                    </a:lnTo>
                    <a:lnTo>
                      <a:pt x="268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object 140"/>
              <p:cNvSpPr/>
              <p:nvPr/>
            </p:nvSpPr>
            <p:spPr>
              <a:xfrm>
                <a:off x="858316" y="5965554"/>
                <a:ext cx="22589" cy="4040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35560">
                    <a:moveTo>
                      <a:pt x="11340" y="0"/>
                    </a:moveTo>
                    <a:lnTo>
                      <a:pt x="5336" y="3435"/>
                    </a:lnTo>
                    <a:lnTo>
                      <a:pt x="1587" y="8216"/>
                    </a:lnTo>
                    <a:lnTo>
                      <a:pt x="0" y="14312"/>
                    </a:lnTo>
                    <a:lnTo>
                      <a:pt x="482" y="21691"/>
                    </a:lnTo>
                    <a:lnTo>
                      <a:pt x="2120" y="30035"/>
                    </a:lnTo>
                    <a:lnTo>
                      <a:pt x="7391" y="35039"/>
                    </a:lnTo>
                    <a:lnTo>
                      <a:pt x="15938" y="35369"/>
                    </a:lnTo>
                    <a:lnTo>
                      <a:pt x="14898" y="26603"/>
                    </a:lnTo>
                    <a:lnTo>
                      <a:pt x="13763" y="17808"/>
                    </a:lnTo>
                    <a:lnTo>
                      <a:pt x="1134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6" name="object 141"/>
            <p:cNvSpPr txBox="1">
              <a:spLocks/>
            </p:cNvSpPr>
            <p:nvPr/>
          </p:nvSpPr>
          <p:spPr>
            <a:xfrm>
              <a:off x="6061501" y="164073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VFX</a:t>
              </a:r>
              <a:r>
                <a:rPr spc="-13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Artist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</a:t>
              </a:r>
              <a:r>
                <a:rPr spc="-8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</a:t>
              </a:r>
              <a:r>
                <a:rPr spc="-7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pc="-4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object 142"/>
            <p:cNvSpPr/>
            <p:nvPr/>
          </p:nvSpPr>
          <p:spPr>
            <a:xfrm>
              <a:off x="9748832" y="1640731"/>
              <a:ext cx="784393" cy="4702080"/>
            </a:xfrm>
            <a:custGeom>
              <a:avLst/>
              <a:gdLst/>
              <a:ahLst/>
              <a:cxnLst/>
              <a:rect l="l" t="t" r="r" b="b"/>
              <a:pathLst>
                <a:path w="281940" h="3810635">
                  <a:moveTo>
                    <a:pt x="0" y="3810635"/>
                  </a:moveTo>
                  <a:lnTo>
                    <a:pt x="281482" y="3810635"/>
                  </a:lnTo>
                  <a:lnTo>
                    <a:pt x="281482" y="0"/>
                  </a:lnTo>
                  <a:lnTo>
                    <a:pt x="0" y="0"/>
                  </a:lnTo>
                  <a:lnTo>
                    <a:pt x="0" y="3810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object 146"/>
            <p:cNvSpPr txBox="1"/>
            <p:nvPr/>
          </p:nvSpPr>
          <p:spPr>
            <a:xfrm>
              <a:off x="9930205" y="1701207"/>
              <a:ext cx="131202" cy="45364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lnSpc>
                  <a:spcPts val="1140"/>
                </a:lnSpc>
              </a:pP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I/</a:t>
              </a:r>
              <a:r>
                <a:rPr b="1" spc="-19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  <a:r>
                <a:rPr b="1" spc="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spc="-53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b="1" spc="-3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b="1" spc="-4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r>
                <a:rPr b="1" spc="-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r>
                <a:rPr b="1" spc="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object 146"/>
            <p:cNvSpPr txBox="1"/>
            <p:nvPr/>
          </p:nvSpPr>
          <p:spPr>
            <a:xfrm>
              <a:off x="10167862" y="1723560"/>
              <a:ext cx="229936" cy="453642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spcBef>
                  <a:spcPts val="705"/>
                </a:spcBef>
              </a:pP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rmati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spc="-45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rity</a:t>
              </a:r>
              <a:r>
                <a:rPr b="1" spc="-3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</a:t>
              </a:r>
              <a:r>
                <a:rPr b="1" spc="-3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object 44"/>
            <p:cNvSpPr txBox="1">
              <a:spLocks/>
            </p:cNvSpPr>
            <p:nvPr/>
          </p:nvSpPr>
          <p:spPr>
            <a:xfrm>
              <a:off x="6061501" y="4014126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RPA Developer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Deployment Engineer</a:t>
              </a:r>
            </a:p>
          </p:txBody>
        </p:sp>
        <p:sp>
          <p:nvSpPr>
            <p:cNvPr id="103" name="object 44"/>
            <p:cNvSpPr txBox="1">
              <a:spLocks/>
            </p:cNvSpPr>
            <p:nvPr/>
          </p:nvSpPr>
          <p:spPr>
            <a:xfrm>
              <a:off x="6061501" y="4607475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Modeling Engineer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Designer</a:t>
              </a:r>
            </a:p>
          </p:txBody>
        </p:sp>
        <p:sp>
          <p:nvSpPr>
            <p:cNvPr id="104" name="object 62"/>
            <p:cNvSpPr txBox="1">
              <a:spLocks/>
            </p:cNvSpPr>
            <p:nvPr/>
          </p:nvSpPr>
          <p:spPr>
            <a:xfrm>
              <a:off x="2553442" y="164073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</a:t>
              </a:r>
              <a:r>
                <a:rPr b="1" spc="-9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Reality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object 67"/>
            <p:cNvSpPr txBox="1">
              <a:spLocks/>
            </p:cNvSpPr>
            <p:nvPr/>
          </p:nvSpPr>
          <p:spPr>
            <a:xfrm>
              <a:off x="2553442" y="2234079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Internet of Things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bject 72"/>
            <p:cNvSpPr txBox="1">
              <a:spLocks/>
            </p:cNvSpPr>
            <p:nvPr/>
          </p:nvSpPr>
          <p:spPr>
            <a:xfrm>
              <a:off x="2553442" y="2827428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Big Data Analytics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object 77"/>
            <p:cNvSpPr txBox="1">
              <a:spLocks/>
            </p:cNvSpPr>
            <p:nvPr/>
          </p:nvSpPr>
          <p:spPr>
            <a:xfrm>
              <a:off x="2553442" y="3420777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 Intelligence</a:t>
              </a:r>
            </a:p>
          </p:txBody>
        </p:sp>
        <p:sp>
          <p:nvSpPr>
            <p:cNvPr id="108" name="object 82"/>
            <p:cNvSpPr txBox="1">
              <a:spLocks/>
            </p:cNvSpPr>
            <p:nvPr/>
          </p:nvSpPr>
          <p:spPr>
            <a:xfrm>
              <a:off x="2553442" y="4014126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Robotic Process  Automation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object 87"/>
            <p:cNvSpPr txBox="1">
              <a:spLocks/>
            </p:cNvSpPr>
            <p:nvPr/>
          </p:nvSpPr>
          <p:spPr>
            <a:xfrm>
              <a:off x="2553442" y="4607475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Printing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bject 92"/>
            <p:cNvSpPr txBox="1">
              <a:spLocks/>
            </p:cNvSpPr>
            <p:nvPr/>
          </p:nvSpPr>
          <p:spPr>
            <a:xfrm>
              <a:off x="2553442" y="5200824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Computing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object 97"/>
            <p:cNvSpPr txBox="1">
              <a:spLocks/>
            </p:cNvSpPr>
            <p:nvPr/>
          </p:nvSpPr>
          <p:spPr>
            <a:xfrm>
              <a:off x="2553442" y="579417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&amp; Mobile</a:t>
              </a:r>
            </a:p>
          </p:txBody>
        </p:sp>
        <p:sp>
          <p:nvSpPr>
            <p:cNvPr id="112" name="object 9"/>
            <p:cNvSpPr txBox="1">
              <a:spLocks/>
            </p:cNvSpPr>
            <p:nvPr/>
          </p:nvSpPr>
          <p:spPr>
            <a:xfrm>
              <a:off x="1553407" y="12158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object 9"/>
            <p:cNvSpPr txBox="1">
              <a:spLocks/>
            </p:cNvSpPr>
            <p:nvPr/>
          </p:nvSpPr>
          <p:spPr>
            <a:xfrm>
              <a:off x="6068839" y="12841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lang="en-US"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Roles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Google Shape;775;p39"/>
          <p:cNvGrpSpPr/>
          <p:nvPr/>
        </p:nvGrpSpPr>
        <p:grpSpPr>
          <a:xfrm>
            <a:off x="850353" y="3487471"/>
            <a:ext cx="496897" cy="368574"/>
            <a:chOff x="3554761" y="1011374"/>
            <a:chExt cx="597526" cy="719918"/>
          </a:xfrm>
        </p:grpSpPr>
        <p:sp>
          <p:nvSpPr>
            <p:cNvPr id="100" name="Google Shape;776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3" name="Google Shape;777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4" name="Google Shape;778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5" name="Google Shape;779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2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3"/>
          <p:cNvSpPr>
            <a:spLocks noChangeArrowheads="1"/>
          </p:cNvSpPr>
          <p:nvPr/>
        </p:nvSpPr>
        <p:spPr bwMode="auto">
          <a:xfrm>
            <a:off x="626365" y="1254409"/>
            <a:ext cx="11247187" cy="4330582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Implementation Cycle</a:t>
            </a: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8756604" y="5878871"/>
            <a:ext cx="2833327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Construction / Verification</a:t>
            </a:r>
          </a:p>
        </p:txBody>
      </p:sp>
      <p:sp>
        <p:nvSpPr>
          <p:cNvPr id="146" name="Text Box 15"/>
          <p:cNvSpPr txBox="1">
            <a:spLocks noChangeArrowheads="1"/>
          </p:cNvSpPr>
          <p:nvPr/>
        </p:nvSpPr>
        <p:spPr bwMode="auto">
          <a:xfrm>
            <a:off x="586716" y="1741035"/>
            <a:ext cx="344644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</a:t>
            </a:r>
          </a:p>
        </p:txBody>
      </p:sp>
      <p:sp>
        <p:nvSpPr>
          <p:cNvPr id="147" name="Text Box 16"/>
          <p:cNvSpPr txBox="1">
            <a:spLocks noChangeArrowheads="1"/>
          </p:cNvSpPr>
          <p:nvPr/>
        </p:nvSpPr>
        <p:spPr bwMode="auto">
          <a:xfrm>
            <a:off x="9916850" y="1493866"/>
            <a:ext cx="29926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Definition</a:t>
            </a: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4950944" y="1584355"/>
            <a:ext cx="268492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Usability and User readiness</a:t>
            </a:r>
          </a:p>
        </p:txBody>
      </p:sp>
      <p:sp>
        <p:nvSpPr>
          <p:cNvPr id="149" name="Text Box 18"/>
          <p:cNvSpPr txBox="1">
            <a:spLocks noChangeArrowheads="1"/>
          </p:cNvSpPr>
          <p:nvPr/>
        </p:nvSpPr>
        <p:spPr bwMode="auto">
          <a:xfrm>
            <a:off x="426948" y="4840279"/>
            <a:ext cx="314664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Deployment</a:t>
            </a:r>
          </a:p>
        </p:txBody>
      </p:sp>
      <p:sp>
        <p:nvSpPr>
          <p:cNvPr id="150" name="Text Box 19"/>
          <p:cNvSpPr txBox="1">
            <a:spLocks noChangeArrowheads="1"/>
          </p:cNvSpPr>
          <p:nvPr/>
        </p:nvSpPr>
        <p:spPr bwMode="auto">
          <a:xfrm>
            <a:off x="3479855" y="5771320"/>
            <a:ext cx="17671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Validation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3569" y="5031232"/>
            <a:ext cx="1980852" cy="802216"/>
            <a:chOff x="8833409" y="2965688"/>
            <a:chExt cx="1980852" cy="378233"/>
          </a:xfrm>
        </p:grpSpPr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8909435" y="2965688"/>
              <a:ext cx="1828800" cy="353065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33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Text Box 23"/>
            <p:cNvSpPr txBox="1">
              <a:spLocks noChangeArrowheads="1"/>
            </p:cNvSpPr>
            <p:nvPr/>
          </p:nvSpPr>
          <p:spPr bwMode="auto">
            <a:xfrm>
              <a:off x="8833409" y="3050996"/>
              <a:ext cx="1980852" cy="29292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5428" y="5131994"/>
            <a:ext cx="1828800" cy="519352"/>
            <a:chOff x="8571812" y="4422393"/>
            <a:chExt cx="1828800" cy="319474"/>
          </a:xfrm>
        </p:grpSpPr>
        <p:sp>
          <p:nvSpPr>
            <p:cNvPr id="191" name="Oval 25"/>
            <p:cNvSpPr>
              <a:spLocks noChangeArrowheads="1"/>
            </p:cNvSpPr>
            <p:nvPr/>
          </p:nvSpPr>
          <p:spPr bwMode="auto">
            <a:xfrm>
              <a:off x="8571812" y="4422393"/>
              <a:ext cx="1828800" cy="319474"/>
            </a:xfrm>
            <a:prstGeom prst="ellipse">
              <a:avLst/>
            </a:prstGeom>
            <a:gradFill rotWithShape="1">
              <a:gsLst>
                <a:gs pos="0">
                  <a:srgbClr val="5548B8"/>
                </a:gs>
                <a:gs pos="100000">
                  <a:srgbClr val="5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Text Box 26"/>
            <p:cNvSpPr txBox="1">
              <a:spLocks noChangeArrowheads="1"/>
            </p:cNvSpPr>
            <p:nvPr/>
          </p:nvSpPr>
          <p:spPr bwMode="auto">
            <a:xfrm>
              <a:off x="9131628" y="4439526"/>
              <a:ext cx="709168" cy="26505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4148" y="3581811"/>
            <a:ext cx="2131755" cy="987282"/>
            <a:chOff x="4587892" y="5515748"/>
            <a:chExt cx="2002100" cy="370186"/>
          </a:xfrm>
        </p:grpSpPr>
        <p:sp>
          <p:nvSpPr>
            <p:cNvPr id="189" name="Oval 28"/>
            <p:cNvSpPr>
              <a:spLocks noChangeArrowheads="1"/>
            </p:cNvSpPr>
            <p:nvPr/>
          </p:nvSpPr>
          <p:spPr bwMode="auto">
            <a:xfrm>
              <a:off x="4685103" y="5515748"/>
              <a:ext cx="1828800" cy="280253"/>
            </a:xfrm>
            <a:prstGeom prst="ellipse">
              <a:avLst/>
            </a:prstGeom>
            <a:gradFill rotWithShape="1">
              <a:gsLst>
                <a:gs pos="0">
                  <a:srgbClr val="CA8E22"/>
                </a:gs>
                <a:gs pos="100000">
                  <a:srgbClr val="CA8E2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Text Box 29"/>
            <p:cNvSpPr txBox="1">
              <a:spLocks noChangeArrowheads="1"/>
            </p:cNvSpPr>
            <p:nvPr/>
          </p:nvSpPr>
          <p:spPr bwMode="auto">
            <a:xfrm>
              <a:off x="4587892" y="5525535"/>
              <a:ext cx="2002100" cy="36039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39981" y="1162404"/>
            <a:ext cx="1828800" cy="878034"/>
            <a:chOff x="568811" y="4379341"/>
            <a:chExt cx="1828800" cy="491811"/>
          </a:xfrm>
        </p:grpSpPr>
        <p:sp>
          <p:nvSpPr>
            <p:cNvPr id="187" name="Oval 31"/>
            <p:cNvSpPr>
              <a:spLocks noChangeArrowheads="1"/>
            </p:cNvSpPr>
            <p:nvPr/>
          </p:nvSpPr>
          <p:spPr bwMode="auto">
            <a:xfrm>
              <a:off x="568811" y="4388929"/>
              <a:ext cx="1828800" cy="382441"/>
            </a:xfrm>
            <a:prstGeom prst="ellipse">
              <a:avLst/>
            </a:prstGeom>
            <a:gradFill rotWithShape="1">
              <a:gsLst>
                <a:gs pos="0">
                  <a:srgbClr val="8548B8"/>
                </a:gs>
                <a:gs pos="100000">
                  <a:srgbClr val="8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Text Box 32"/>
            <p:cNvSpPr txBox="1">
              <a:spLocks noChangeArrowheads="1"/>
            </p:cNvSpPr>
            <p:nvPr/>
          </p:nvSpPr>
          <p:spPr bwMode="auto">
            <a:xfrm>
              <a:off x="598183" y="4379341"/>
              <a:ext cx="1789192" cy="49181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Experience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87906" y="1135086"/>
            <a:ext cx="2292268" cy="935705"/>
            <a:chOff x="440349" y="2957276"/>
            <a:chExt cx="1928769" cy="482338"/>
          </a:xfrm>
        </p:grpSpPr>
        <p:sp>
          <p:nvSpPr>
            <p:cNvPr id="159" name="Oval 34"/>
            <p:cNvSpPr>
              <a:spLocks noChangeArrowheads="1"/>
            </p:cNvSpPr>
            <p:nvPr/>
          </p:nvSpPr>
          <p:spPr bwMode="auto">
            <a:xfrm>
              <a:off x="447267" y="2957276"/>
              <a:ext cx="1828800" cy="369889"/>
            </a:xfrm>
            <a:prstGeom prst="ellipse">
              <a:avLst/>
            </a:prstGeom>
            <a:gradFill rotWithShape="1">
              <a:gsLst>
                <a:gs pos="0">
                  <a:srgbClr val="E03500"/>
                </a:gs>
                <a:gs pos="100000">
                  <a:srgbClr val="E035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Text Box 35"/>
            <p:cNvSpPr txBox="1">
              <a:spLocks noChangeArrowheads="1"/>
            </p:cNvSpPr>
            <p:nvPr/>
          </p:nvSpPr>
          <p:spPr bwMode="auto">
            <a:xfrm>
              <a:off x="440349" y="2963945"/>
              <a:ext cx="1928769" cy="47566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90341" y="5117336"/>
            <a:ext cx="2126869" cy="1160152"/>
            <a:chOff x="1792355" y="1606905"/>
            <a:chExt cx="1828800" cy="516432"/>
          </a:xfrm>
        </p:grpSpPr>
        <p:sp>
          <p:nvSpPr>
            <p:cNvPr id="157" name="Oval 37"/>
            <p:cNvSpPr>
              <a:spLocks noChangeArrowheads="1"/>
            </p:cNvSpPr>
            <p:nvPr/>
          </p:nvSpPr>
          <p:spPr bwMode="auto">
            <a:xfrm>
              <a:off x="1792355" y="1606905"/>
              <a:ext cx="1828800" cy="376861"/>
            </a:xfrm>
            <a:prstGeom prst="ellipse">
              <a:avLst/>
            </a:prstGeom>
            <a:gradFill rotWithShape="1">
              <a:gsLst>
                <a:gs pos="0">
                  <a:srgbClr val="309030"/>
                </a:gs>
                <a:gs pos="100000">
                  <a:srgbClr val="30903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1860832" y="1638701"/>
              <a:ext cx="1742625" cy="48463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 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sp>
        <p:nvSpPr>
          <p:cNvPr id="140" name="Text Box 74"/>
          <p:cNvSpPr txBox="1">
            <a:spLocks noChangeArrowheads="1"/>
          </p:cNvSpPr>
          <p:nvPr/>
        </p:nvSpPr>
        <p:spPr bwMode="auto">
          <a:xfrm>
            <a:off x="10467372" y="4849465"/>
            <a:ext cx="1979818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Design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84401" y="3652083"/>
            <a:ext cx="1865401" cy="903502"/>
            <a:chOff x="8050306" y="1591131"/>
            <a:chExt cx="1865401" cy="385255"/>
          </a:xfrm>
        </p:grpSpPr>
        <p:sp>
          <p:nvSpPr>
            <p:cNvPr id="142" name="Oval 72"/>
            <p:cNvSpPr>
              <a:spLocks noChangeArrowheads="1"/>
            </p:cNvSpPr>
            <p:nvPr/>
          </p:nvSpPr>
          <p:spPr bwMode="auto">
            <a:xfrm>
              <a:off x="8050306" y="1591131"/>
              <a:ext cx="1828800" cy="376216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33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 Box 73"/>
            <p:cNvSpPr txBox="1">
              <a:spLocks noChangeArrowheads="1"/>
            </p:cNvSpPr>
            <p:nvPr/>
          </p:nvSpPr>
          <p:spPr bwMode="auto">
            <a:xfrm>
              <a:off x="8089845" y="1701040"/>
              <a:ext cx="1825862" cy="27534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344424" y="2046965"/>
            <a:ext cx="7779515" cy="3000149"/>
            <a:chOff x="1295400" y="1279525"/>
            <a:chExt cx="6578600" cy="5109057"/>
          </a:xfrm>
        </p:grpSpPr>
        <p:sp>
          <p:nvSpPr>
            <p:cNvPr id="237" name="Freeform 5"/>
            <p:cNvSpPr>
              <a:spLocks/>
            </p:cNvSpPr>
            <p:nvPr/>
          </p:nvSpPr>
          <p:spPr bwMode="blackWhite">
            <a:xfrm>
              <a:off x="1338263" y="1279525"/>
              <a:ext cx="6491287" cy="4875213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Freeform 6"/>
            <p:cNvSpPr>
              <a:spLocks/>
            </p:cNvSpPr>
            <p:nvPr/>
          </p:nvSpPr>
          <p:spPr bwMode="blackWhite">
            <a:xfrm rot="10800000">
              <a:off x="1331913" y="1293813"/>
              <a:ext cx="6491287" cy="4875212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3092450" y="3409801"/>
              <a:ext cx="2978150" cy="628948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100000">
                  <a:schemeClr val="tx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Line 8"/>
            <p:cNvSpPr>
              <a:spLocks noChangeShapeType="1"/>
            </p:cNvSpPr>
            <p:nvPr/>
          </p:nvSpPr>
          <p:spPr bwMode="auto">
            <a:xfrm>
              <a:off x="3067050" y="2589213"/>
              <a:ext cx="2998788" cy="2255837"/>
            </a:xfrm>
            <a:prstGeom prst="line">
              <a:avLst/>
            </a:prstGeom>
            <a:noFill/>
            <a:ln w="19050">
              <a:solidFill>
                <a:srgbClr val="8D8D8D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Rectangle 9"/>
            <p:cNvSpPr>
              <a:spLocks noChangeArrowheads="1"/>
            </p:cNvSpPr>
            <p:nvPr/>
          </p:nvSpPr>
          <p:spPr bwMode="auto">
            <a:xfrm>
              <a:off x="1295400" y="4483099"/>
              <a:ext cx="12192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</a:t>
              </a:r>
            </a:p>
          </p:txBody>
        </p:sp>
        <p:sp>
          <p:nvSpPr>
            <p:cNvPr id="242" name="Rectangle 10"/>
            <p:cNvSpPr>
              <a:spLocks noChangeArrowheads="1"/>
            </p:cNvSpPr>
            <p:nvPr/>
          </p:nvSpPr>
          <p:spPr bwMode="auto">
            <a:xfrm>
              <a:off x="1384301" y="5525065"/>
              <a:ext cx="2684462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Technology Focus</a:t>
              </a:r>
            </a:p>
          </p:txBody>
        </p:sp>
        <p:sp>
          <p:nvSpPr>
            <p:cNvPr id="243" name="Rectangle 11"/>
            <p:cNvSpPr>
              <a:spLocks noChangeArrowheads="1"/>
            </p:cNvSpPr>
            <p:nvPr/>
          </p:nvSpPr>
          <p:spPr bwMode="auto">
            <a:xfrm>
              <a:off x="5451475" y="1311275"/>
              <a:ext cx="2422525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Business Focus</a:t>
              </a:r>
            </a:p>
          </p:txBody>
        </p:sp>
        <p:sp>
          <p:nvSpPr>
            <p:cNvPr id="244" name="Rectangle 12"/>
            <p:cNvSpPr>
              <a:spLocks noChangeArrowheads="1"/>
            </p:cNvSpPr>
            <p:nvPr/>
          </p:nvSpPr>
          <p:spPr bwMode="auto">
            <a:xfrm>
              <a:off x="2951163" y="1701800"/>
              <a:ext cx="1076325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  <p:sp>
          <p:nvSpPr>
            <p:cNvPr id="245" name="Rectangle 13"/>
            <p:cNvSpPr>
              <a:spLocks noChangeArrowheads="1"/>
            </p:cNvSpPr>
            <p:nvPr/>
          </p:nvSpPr>
          <p:spPr bwMode="auto">
            <a:xfrm>
              <a:off x="6629400" y="4367213"/>
              <a:ext cx="1143000" cy="1502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Solutions Architects</a:t>
              </a:r>
            </a:p>
          </p:txBody>
        </p:sp>
        <p:sp>
          <p:nvSpPr>
            <p:cNvPr id="246" name="Rectangle 14"/>
            <p:cNvSpPr>
              <a:spLocks noChangeArrowheads="1"/>
            </p:cNvSpPr>
            <p:nvPr/>
          </p:nvSpPr>
          <p:spPr bwMode="auto">
            <a:xfrm>
              <a:off x="6659563" y="2381247"/>
              <a:ext cx="1147762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</a:t>
              </a: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4572000" y="5334001"/>
              <a:ext cx="2209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Architects</a:t>
              </a:r>
            </a:p>
          </p:txBody>
        </p:sp>
        <p:sp>
          <p:nvSpPr>
            <p:cNvPr id="248" name="Line 16"/>
            <p:cNvSpPr>
              <a:spLocks noChangeShapeType="1"/>
            </p:cNvSpPr>
            <p:nvPr/>
          </p:nvSpPr>
          <p:spPr bwMode="auto">
            <a:xfrm>
              <a:off x="2454275" y="46593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17"/>
            <p:cNvSpPr>
              <a:spLocks noChangeArrowheads="1"/>
            </p:cNvSpPr>
            <p:nvPr/>
          </p:nvSpPr>
          <p:spPr bwMode="auto">
            <a:xfrm>
              <a:off x="1295400" y="2435225"/>
              <a:ext cx="1193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 Support</a:t>
              </a:r>
            </a:p>
          </p:txBody>
        </p:sp>
        <p:grpSp>
          <p:nvGrpSpPr>
            <p:cNvPr id="251" name="Group 19"/>
            <p:cNvGrpSpPr>
              <a:grpSpLocks/>
            </p:cNvGrpSpPr>
            <p:nvPr/>
          </p:nvGrpSpPr>
          <p:grpSpPr bwMode="auto">
            <a:xfrm>
              <a:off x="2909888" y="2474913"/>
              <a:ext cx="1158875" cy="796925"/>
              <a:chOff x="1833" y="1458"/>
              <a:chExt cx="730" cy="502"/>
            </a:xfrm>
          </p:grpSpPr>
          <p:sp>
            <p:nvSpPr>
              <p:cNvPr id="364" name="Oval 20"/>
              <p:cNvSpPr>
                <a:spLocks noChangeArrowheads="1"/>
              </p:cNvSpPr>
              <p:nvPr/>
            </p:nvSpPr>
            <p:spPr bwMode="auto">
              <a:xfrm>
                <a:off x="1833" y="1458"/>
                <a:ext cx="720" cy="502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993F8C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Text Box 21"/>
              <p:cNvSpPr txBox="1">
                <a:spLocks noChangeArrowheads="1"/>
              </p:cNvSpPr>
              <p:nvPr/>
            </p:nvSpPr>
            <p:spPr bwMode="black">
              <a:xfrm>
                <a:off x="1837" y="1498"/>
                <a:ext cx="726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Experience</a:t>
                </a:r>
              </a:p>
            </p:txBody>
          </p:sp>
        </p:grpSp>
        <p:grpSp>
          <p:nvGrpSpPr>
            <p:cNvPr id="252" name="Group 22"/>
            <p:cNvGrpSpPr>
              <a:grpSpLocks/>
            </p:cNvGrpSpPr>
            <p:nvPr/>
          </p:nvGrpSpPr>
          <p:grpSpPr bwMode="auto">
            <a:xfrm>
              <a:off x="3635375" y="3789363"/>
              <a:ext cx="1143000" cy="727075"/>
              <a:chOff x="2163" y="2405"/>
              <a:chExt cx="720" cy="458"/>
            </a:xfrm>
          </p:grpSpPr>
          <p:sp>
            <p:nvSpPr>
              <p:cNvPr id="362" name="Oval 23"/>
              <p:cNvSpPr>
                <a:spLocks noChangeArrowheads="1"/>
              </p:cNvSpPr>
              <p:nvPr/>
            </p:nvSpPr>
            <p:spPr bwMode="auto">
              <a:xfrm>
                <a:off x="2163" y="2405"/>
                <a:ext cx="720" cy="458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75BA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</a:pPr>
                <a:endParaRPr lang="en-GB" altLang="en-US" sz="16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Text Box 24"/>
              <p:cNvSpPr txBox="1">
                <a:spLocks noChangeArrowheads="1"/>
              </p:cNvSpPr>
              <p:nvPr/>
            </p:nvSpPr>
            <p:spPr bwMode="black">
              <a:xfrm>
                <a:off x="2183" y="2503"/>
                <a:ext cx="67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Development</a:t>
                </a:r>
              </a:p>
            </p:txBody>
          </p:sp>
        </p:grpSp>
        <p:grpSp>
          <p:nvGrpSpPr>
            <p:cNvPr id="342" name="Group 43"/>
            <p:cNvGrpSpPr>
              <a:grpSpLocks/>
            </p:cNvGrpSpPr>
            <p:nvPr/>
          </p:nvGrpSpPr>
          <p:grpSpPr bwMode="auto">
            <a:xfrm>
              <a:off x="4103689" y="2924175"/>
              <a:ext cx="1193801" cy="533400"/>
              <a:chOff x="2837" y="1819"/>
              <a:chExt cx="752" cy="336"/>
            </a:xfrm>
          </p:grpSpPr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2869" y="1819"/>
                <a:ext cx="720" cy="336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5840BE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Text Box 26"/>
              <p:cNvSpPr txBox="1">
                <a:spLocks noChangeArrowheads="1"/>
              </p:cNvSpPr>
              <p:nvPr/>
            </p:nvSpPr>
            <p:spPr bwMode="black">
              <a:xfrm>
                <a:off x="2837" y="1862"/>
                <a:ext cx="73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Test</a:t>
                </a:r>
              </a:p>
            </p:txBody>
          </p:sp>
        </p:grpSp>
        <p:sp>
          <p:nvSpPr>
            <p:cNvPr id="343" name="Oval 27"/>
            <p:cNvSpPr>
              <a:spLocks noChangeArrowheads="1"/>
            </p:cNvSpPr>
            <p:nvPr/>
          </p:nvSpPr>
          <p:spPr bwMode="auto">
            <a:xfrm>
              <a:off x="2900363" y="4392612"/>
              <a:ext cx="1143000" cy="824086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CA8E2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Text Box 28"/>
            <p:cNvSpPr txBox="1">
              <a:spLocks noChangeArrowheads="1"/>
            </p:cNvSpPr>
            <p:nvPr/>
          </p:nvSpPr>
          <p:spPr bwMode="black">
            <a:xfrm>
              <a:off x="2905125" y="4467226"/>
              <a:ext cx="1157288" cy="66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/ Operations</a:t>
              </a:r>
            </a:p>
          </p:txBody>
        </p:sp>
        <p:grpSp>
          <p:nvGrpSpPr>
            <p:cNvPr id="345" name="Group 29"/>
            <p:cNvGrpSpPr>
              <a:grpSpLocks/>
            </p:cNvGrpSpPr>
            <p:nvPr/>
          </p:nvGrpSpPr>
          <p:grpSpPr bwMode="auto">
            <a:xfrm>
              <a:off x="5057772" y="2492379"/>
              <a:ext cx="1162050" cy="723901"/>
              <a:chOff x="3198" y="1458"/>
              <a:chExt cx="732" cy="456"/>
            </a:xfrm>
          </p:grpSpPr>
          <p:sp>
            <p:nvSpPr>
              <p:cNvPr id="358" name="Oval 30"/>
              <p:cNvSpPr>
                <a:spLocks noChangeArrowheads="1"/>
              </p:cNvSpPr>
              <p:nvPr/>
            </p:nvSpPr>
            <p:spPr bwMode="auto">
              <a:xfrm>
                <a:off x="3210" y="1458"/>
                <a:ext cx="720" cy="445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E035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Text Box 31"/>
              <p:cNvSpPr txBox="1">
                <a:spLocks noChangeArrowheads="1"/>
              </p:cNvSpPr>
              <p:nvPr/>
            </p:nvSpPr>
            <p:spPr bwMode="black">
              <a:xfrm>
                <a:off x="3198" y="1498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Product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46" name="Oval 32"/>
            <p:cNvSpPr>
              <a:spLocks noChangeArrowheads="1"/>
            </p:cNvSpPr>
            <p:nvPr/>
          </p:nvSpPr>
          <p:spPr bwMode="auto">
            <a:xfrm>
              <a:off x="5081588" y="4406898"/>
              <a:ext cx="1143000" cy="698498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Text Box 33"/>
            <p:cNvSpPr txBox="1">
              <a:spLocks noChangeArrowheads="1"/>
            </p:cNvSpPr>
            <p:nvPr/>
          </p:nvSpPr>
          <p:spPr bwMode="black">
            <a:xfrm>
              <a:off x="5062535" y="4604928"/>
              <a:ext cx="1157288" cy="408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348" name="Line 34"/>
            <p:cNvSpPr>
              <a:spLocks noChangeShapeType="1"/>
            </p:cNvSpPr>
            <p:nvPr/>
          </p:nvSpPr>
          <p:spPr bwMode="auto">
            <a:xfrm>
              <a:off x="6264275" y="4673600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Line 35"/>
            <p:cNvSpPr>
              <a:spLocks noChangeShapeType="1"/>
            </p:cNvSpPr>
            <p:nvPr/>
          </p:nvSpPr>
          <p:spPr bwMode="auto">
            <a:xfrm>
              <a:off x="2454275" y="27416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Line 36"/>
            <p:cNvSpPr>
              <a:spLocks noChangeShapeType="1"/>
            </p:cNvSpPr>
            <p:nvPr/>
          </p:nvSpPr>
          <p:spPr bwMode="auto">
            <a:xfrm>
              <a:off x="6227763" y="2781300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Line 37"/>
            <p:cNvSpPr>
              <a:spLocks noChangeShapeType="1"/>
            </p:cNvSpPr>
            <p:nvPr/>
          </p:nvSpPr>
          <p:spPr bwMode="auto">
            <a:xfrm rot="16200000">
              <a:off x="5476875" y="517366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Line 38"/>
            <p:cNvSpPr>
              <a:spLocks noChangeShapeType="1"/>
            </p:cNvSpPr>
            <p:nvPr/>
          </p:nvSpPr>
          <p:spPr bwMode="auto">
            <a:xfrm rot="16200000">
              <a:off x="3271837" y="2257426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3" name="Group 44"/>
            <p:cNvGrpSpPr>
              <a:grpSpLocks/>
            </p:cNvGrpSpPr>
            <p:nvPr/>
          </p:nvGrpSpPr>
          <p:grpSpPr bwMode="auto">
            <a:xfrm>
              <a:off x="5062538" y="3519493"/>
              <a:ext cx="1163638" cy="730251"/>
              <a:chOff x="3187" y="2299"/>
              <a:chExt cx="733" cy="460"/>
            </a:xfrm>
          </p:grpSpPr>
          <p:sp>
            <p:nvSpPr>
              <p:cNvPr id="356" name="Oval 39"/>
              <p:cNvSpPr>
                <a:spLocks noChangeArrowheads="1"/>
              </p:cNvSpPr>
              <p:nvPr/>
            </p:nvSpPr>
            <p:spPr bwMode="auto">
              <a:xfrm>
                <a:off x="3200" y="2299"/>
                <a:ext cx="720" cy="460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30903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Text Box 40"/>
              <p:cNvSpPr txBox="1">
                <a:spLocks noChangeArrowheads="1"/>
              </p:cNvSpPr>
              <p:nvPr/>
            </p:nvSpPr>
            <p:spPr bwMode="black">
              <a:xfrm>
                <a:off x="3187" y="2336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Program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54" name="Rectangle 41"/>
            <p:cNvSpPr>
              <a:spLocks noChangeArrowheads="1"/>
            </p:cNvSpPr>
            <p:nvPr/>
          </p:nvSpPr>
          <p:spPr bwMode="auto">
            <a:xfrm>
              <a:off x="6659563" y="3482381"/>
              <a:ext cx="1025525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Project Sponsor</a:t>
              </a:r>
            </a:p>
          </p:txBody>
        </p:sp>
        <p:sp>
          <p:nvSpPr>
            <p:cNvPr id="355" name="Line 42"/>
            <p:cNvSpPr>
              <a:spLocks noChangeShapeType="1"/>
            </p:cNvSpPr>
            <p:nvPr/>
          </p:nvSpPr>
          <p:spPr bwMode="auto">
            <a:xfrm flipV="1">
              <a:off x="6227763" y="4005263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 Box 19"/>
          <p:cNvSpPr txBox="1">
            <a:spLocks noChangeArrowheads="1"/>
          </p:cNvSpPr>
          <p:nvPr/>
        </p:nvSpPr>
        <p:spPr bwMode="auto">
          <a:xfrm>
            <a:off x="5371823" y="5920240"/>
            <a:ext cx="263661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 Risk Management, Compliance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380221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83811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52630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Product Management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1771" y="1525671"/>
            <a:ext cx="6758113" cy="4627564"/>
            <a:chOff x="1191188" y="1479176"/>
            <a:chExt cx="9598407" cy="4627564"/>
          </a:xfrm>
        </p:grpSpPr>
        <p:sp>
          <p:nvSpPr>
            <p:cNvPr id="31" name="AutoShape 10"/>
            <p:cNvSpPr>
              <a:spLocks noChangeArrowheads="1"/>
            </p:cNvSpPr>
            <p:nvPr/>
          </p:nvSpPr>
          <p:spPr bwMode="auto">
            <a:xfrm>
              <a:off x="4904815" y="3155576"/>
              <a:ext cx="5812490" cy="1143000"/>
            </a:xfrm>
            <a:prstGeom prst="roundRect">
              <a:avLst>
                <a:gd name="adj" fmla="val 21250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/>
              </a:outerShdw>
            </a:effectLst>
          </p:spPr>
          <p:txBody>
            <a:bodyPr lIns="274320" rIns="27432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Organized new product development process</a:t>
              </a:r>
            </a:p>
          </p:txBody>
        </p: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1191188" y="1479176"/>
              <a:ext cx="3692302" cy="1828800"/>
              <a:chOff x="168" y="1008"/>
              <a:chExt cx="1992" cy="1152"/>
            </a:xfrm>
            <a:solidFill>
              <a:srgbClr val="FFC000"/>
            </a:solidFill>
          </p:grpSpPr>
          <p:sp>
            <p:nvSpPr>
              <p:cNvPr id="51" name="AutoShape 7"/>
              <p:cNvSpPr>
                <a:spLocks noChangeArrowheads="1"/>
              </p:cNvSpPr>
              <p:nvPr/>
            </p:nvSpPr>
            <p:spPr bwMode="auto">
              <a:xfrm>
                <a:off x="168" y="100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Top management support</a:t>
                </a: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528" cy="43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191188" y="3155576"/>
              <a:ext cx="3692302" cy="1143000"/>
              <a:chOff x="168" y="2064"/>
              <a:chExt cx="1992" cy="720"/>
            </a:xfrm>
            <a:solidFill>
              <a:srgbClr val="FFC000"/>
            </a:solidFill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auto">
              <a:xfrm>
                <a:off x="168" y="2064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Culture of innovation</a:t>
                </a: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4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191188" y="4298576"/>
              <a:ext cx="3781274" cy="1752600"/>
              <a:chOff x="168" y="2784"/>
              <a:chExt cx="2040" cy="1104"/>
            </a:xfrm>
            <a:solidFill>
              <a:srgbClr val="FFC000"/>
            </a:solidFill>
          </p:grpSpPr>
          <p:sp>
            <p:nvSpPr>
              <p:cNvPr id="47" name="AutoShape 4"/>
              <p:cNvSpPr>
                <a:spLocks noChangeArrowheads="1"/>
              </p:cNvSpPr>
              <p:nvPr/>
            </p:nvSpPr>
            <p:spPr bwMode="auto">
              <a:xfrm>
                <a:off x="168" y="316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Product champion with authority</a:t>
                </a:r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 flipV="1">
                <a:off x="1680" y="2784"/>
                <a:ext cx="528" cy="48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4866714" y="1479176"/>
              <a:ext cx="2802591" cy="1676400"/>
              <a:chOff x="2136" y="1008"/>
              <a:chExt cx="1512" cy="1056"/>
            </a:xfrm>
          </p:grpSpPr>
          <p:sp>
            <p:nvSpPr>
              <p:cNvPr id="45" name="AutoShape 8"/>
              <p:cNvSpPr>
                <a:spLocks noChangeArrowheads="1"/>
              </p:cNvSpPr>
              <p:nvPr/>
            </p:nvSpPr>
            <p:spPr bwMode="auto">
              <a:xfrm>
                <a:off x="213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Cross-functional team</a:t>
                </a:r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>
                <a:off x="288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7914714" y="1479176"/>
              <a:ext cx="2802591" cy="1676400"/>
              <a:chOff x="4056" y="1008"/>
              <a:chExt cx="1512" cy="1056"/>
            </a:xfrm>
          </p:grpSpPr>
          <p:sp>
            <p:nvSpPr>
              <p:cNvPr id="43" name="AutoShape 9"/>
              <p:cNvSpPr>
                <a:spLocks noChangeArrowheads="1"/>
              </p:cNvSpPr>
              <p:nvPr/>
            </p:nvSpPr>
            <p:spPr bwMode="auto">
              <a:xfrm>
                <a:off x="405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Clear understanding of customer needs</a:t>
                </a:r>
              </a:p>
            </p:txBody>
          </p: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7840572" y="4374776"/>
              <a:ext cx="2949023" cy="1676400"/>
              <a:chOff x="4016" y="2832"/>
              <a:chExt cx="1591" cy="1056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4016" y="3168"/>
                <a:ext cx="1591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management (costs also add benefits, value)</a:t>
                </a:r>
              </a:p>
            </p:txBody>
          </p: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 flipV="1">
                <a:off x="4752" y="283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>
              <a:off x="4308790" y="4374777"/>
              <a:ext cx="3360513" cy="1731963"/>
              <a:chOff x="1835" y="2832"/>
              <a:chExt cx="1813" cy="1091"/>
            </a:xfrm>
            <a:solidFill>
              <a:srgbClr val="FFC000"/>
            </a:solidFill>
          </p:grpSpPr>
          <p:sp>
            <p:nvSpPr>
              <p:cNvPr id="39" name="AutoShape 5"/>
              <p:cNvSpPr>
                <a:spLocks noChangeArrowheads="1"/>
              </p:cNvSpPr>
              <p:nvPr/>
            </p:nvSpPr>
            <p:spPr bwMode="auto">
              <a:xfrm>
                <a:off x="1835" y="3203"/>
                <a:ext cx="1813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Timely Agile, Lean with </a:t>
                </a:r>
                <a:r>
                  <a:rPr lang="en-US" altLang="en-US" sz="14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DevOPS</a:t>
                </a:r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Automated collaborated development cycle</a:t>
                </a: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 flipV="1">
                <a:off x="2880" y="2832"/>
                <a:ext cx="0" cy="336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7280454" y="1487571"/>
            <a:ext cx="4340416" cy="4571999"/>
            <a:chOff x="528" y="1296"/>
            <a:chExt cx="4326" cy="2278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528" y="2208"/>
              <a:ext cx="1062" cy="494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PURPOSE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auto">
            <a:xfrm>
              <a:off x="1344" y="3072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PEOPLE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928" y="3072"/>
              <a:ext cx="1063" cy="502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PLACE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2928" y="1296"/>
              <a:ext cx="1063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3792" y="2208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1344" y="1300"/>
              <a:ext cx="1062" cy="493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PERIOD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AutoShape 1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11"/>
            <p:cNvCxnSpPr>
              <a:cxnSpLocks noChangeShapeType="1"/>
              <a:stCxn id="57" idx="2"/>
              <a:endCxn id="54" idx="0"/>
            </p:cNvCxnSpPr>
            <p:nvPr/>
          </p:nvCxnSpPr>
          <p:spPr bwMode="auto">
            <a:xfrm>
              <a:off x="1875" y="1817"/>
              <a:ext cx="1585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12"/>
            <p:cNvCxnSpPr>
              <a:cxnSpLocks noChangeShapeType="1"/>
              <a:stCxn id="53" idx="0"/>
              <a:endCxn id="55" idx="2"/>
            </p:cNvCxnSpPr>
            <p:nvPr/>
          </p:nvCxnSpPr>
          <p:spPr bwMode="auto">
            <a:xfrm flipV="1">
              <a:off x="1875" y="1821"/>
              <a:ext cx="1585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13"/>
            <p:cNvCxnSpPr>
              <a:cxnSpLocks noChangeShapeType="1"/>
              <a:stCxn id="28" idx="2"/>
              <a:endCxn id="53" idx="1"/>
            </p:cNvCxnSpPr>
            <p:nvPr/>
          </p:nvCxnSpPr>
          <p:spPr bwMode="auto">
            <a:xfrm>
              <a:off x="1059" y="2726"/>
              <a:ext cx="261" cy="59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4"/>
            <p:cNvCxnSpPr>
              <a:cxnSpLocks noChangeShapeType="1"/>
              <a:stCxn id="28" idx="0"/>
              <a:endCxn id="57" idx="1"/>
            </p:cNvCxnSpPr>
            <p:nvPr/>
          </p:nvCxnSpPr>
          <p:spPr bwMode="auto">
            <a:xfrm flipV="1">
              <a:off x="1059" y="1547"/>
              <a:ext cx="261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"/>
            <p:cNvCxnSpPr>
              <a:cxnSpLocks noChangeShapeType="1"/>
              <a:stCxn id="53" idx="3"/>
              <a:endCxn id="54" idx="1"/>
            </p:cNvCxnSpPr>
            <p:nvPr/>
          </p:nvCxnSpPr>
          <p:spPr bwMode="auto">
            <a:xfrm>
              <a:off x="2430" y="3323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6"/>
            <p:cNvCxnSpPr>
              <a:cxnSpLocks noChangeShapeType="1"/>
              <a:stCxn id="54" idx="3"/>
              <a:endCxn id="56" idx="2"/>
            </p:cNvCxnSpPr>
            <p:nvPr/>
          </p:nvCxnSpPr>
          <p:spPr bwMode="auto">
            <a:xfrm flipV="1">
              <a:off x="4015" y="2733"/>
              <a:ext cx="308" cy="59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7"/>
            <p:cNvCxnSpPr>
              <a:cxnSpLocks noChangeShapeType="1"/>
              <a:stCxn id="57" idx="3"/>
              <a:endCxn id="55" idx="1"/>
            </p:cNvCxnSpPr>
            <p:nvPr/>
          </p:nvCxnSpPr>
          <p:spPr bwMode="auto">
            <a:xfrm>
              <a:off x="2430" y="1547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8"/>
            <p:cNvCxnSpPr>
              <a:cxnSpLocks noChangeShapeType="1"/>
              <a:stCxn id="55" idx="3"/>
              <a:endCxn id="56" idx="0"/>
            </p:cNvCxnSpPr>
            <p:nvPr/>
          </p:nvCxnSpPr>
          <p:spPr bwMode="auto">
            <a:xfrm>
              <a:off x="4015" y="1547"/>
              <a:ext cx="308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9"/>
            <p:cNvCxnSpPr>
              <a:cxnSpLocks noChangeShapeType="1"/>
              <a:stCxn id="28" idx="3"/>
              <a:endCxn id="55" idx="2"/>
            </p:cNvCxnSpPr>
            <p:nvPr/>
          </p:nvCxnSpPr>
          <p:spPr bwMode="auto">
            <a:xfrm flipV="1">
              <a:off x="1614" y="1821"/>
              <a:ext cx="1846" cy="63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2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21"/>
            <p:cNvCxnSpPr>
              <a:cxnSpLocks noChangeShapeType="1"/>
              <a:stCxn id="53" idx="0"/>
              <a:endCxn id="56" idx="1"/>
            </p:cNvCxnSpPr>
            <p:nvPr/>
          </p:nvCxnSpPr>
          <p:spPr bwMode="auto">
            <a:xfrm flipV="1">
              <a:off x="1875" y="2459"/>
              <a:ext cx="1893" cy="58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22"/>
            <p:cNvCxnSpPr>
              <a:cxnSpLocks noChangeShapeType="1"/>
              <a:stCxn id="28" idx="3"/>
              <a:endCxn id="54" idx="0"/>
            </p:cNvCxnSpPr>
            <p:nvPr/>
          </p:nvCxnSpPr>
          <p:spPr bwMode="auto">
            <a:xfrm>
              <a:off x="1614" y="2455"/>
              <a:ext cx="1846" cy="59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23"/>
            <p:cNvCxnSpPr>
              <a:cxnSpLocks noChangeShapeType="1"/>
              <a:stCxn id="57" idx="2"/>
              <a:endCxn id="56" idx="1"/>
            </p:cNvCxnSpPr>
            <p:nvPr/>
          </p:nvCxnSpPr>
          <p:spPr bwMode="auto">
            <a:xfrm>
              <a:off x="1875" y="1817"/>
              <a:ext cx="1893" cy="64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24"/>
            <p:cNvCxnSpPr>
              <a:cxnSpLocks noChangeShapeType="1"/>
              <a:stCxn id="54" idx="0"/>
              <a:endCxn id="55" idx="2"/>
            </p:cNvCxnSpPr>
            <p:nvPr/>
          </p:nvCxnSpPr>
          <p:spPr bwMode="auto">
            <a:xfrm flipV="1">
              <a:off x="3460" y="1821"/>
              <a:ext cx="0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25"/>
            <p:cNvCxnSpPr>
              <a:cxnSpLocks noChangeShapeType="1"/>
              <a:stCxn id="53" idx="0"/>
              <a:endCxn id="57" idx="2"/>
            </p:cNvCxnSpPr>
            <p:nvPr/>
          </p:nvCxnSpPr>
          <p:spPr bwMode="auto">
            <a:xfrm flipV="1">
              <a:off x="1875" y="1817"/>
              <a:ext cx="0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9074878" y="3433975"/>
            <a:ext cx="733505" cy="755392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dist="45791" dir="2021404" algn="ctr" rotWithShape="0">
              <a:schemeClr val="folHlink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Teloxis</a:t>
            </a:r>
            <a:endParaRPr lang="en-US" altLang="en-US" sz="110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Lifecycle</a:t>
            </a: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2555062" y="-758715"/>
            <a:ext cx="7257510" cy="11195779"/>
            <a:chOff x="853343" y="-2171884"/>
            <a:chExt cx="7442876" cy="11195779"/>
          </a:xfrm>
        </p:grpSpPr>
        <p:sp>
          <p:nvSpPr>
            <p:cNvPr id="181" name="TextBox 180"/>
            <p:cNvSpPr txBox="1"/>
            <p:nvPr/>
          </p:nvSpPr>
          <p:spPr>
            <a:xfrm>
              <a:off x="853343" y="2099158"/>
              <a:ext cx="18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 rot="5400000">
              <a:off x="6307399" y="7035073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Strategy alignment to value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changing markets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Reduce risk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Consumer experience</a:t>
              </a:r>
            </a:p>
          </p:txBody>
        </p:sp>
        <p:sp>
          <p:nvSpPr>
            <p:cNvPr id="183" name="Rounded Rectangle 10"/>
            <p:cNvSpPr/>
            <p:nvPr/>
          </p:nvSpPr>
          <p:spPr>
            <a:xfrm rot="5400000">
              <a:off x="2032086" y="6891401"/>
              <a:ext cx="3087348" cy="117763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Faster time to market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Supports transparency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 based cost controls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operational efficiencies</a:t>
              </a:r>
            </a:p>
          </p:txBody>
        </p:sp>
        <p:sp>
          <p:nvSpPr>
            <p:cNvPr id="184" name="Rounded Rectangle 10"/>
            <p:cNvSpPr/>
            <p:nvPr/>
          </p:nvSpPr>
          <p:spPr>
            <a:xfrm rot="5400000">
              <a:off x="2175565" y="-1188717"/>
              <a:ext cx="3147002" cy="1180667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customer demand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 issue resolution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Feedback sets strategy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Safety, Security and Compliance</a:t>
              </a:r>
            </a:p>
          </p:txBody>
        </p:sp>
        <p:sp>
          <p:nvSpPr>
            <p:cNvPr id="185" name="Rounded Rectangle 10"/>
            <p:cNvSpPr/>
            <p:nvPr/>
          </p:nvSpPr>
          <p:spPr>
            <a:xfrm rot="5400000">
              <a:off x="6307398" y="-1013705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Pay as you go pricing model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 offerings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 pricing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new revenue stream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52866" y="1156642"/>
              <a:ext cx="5040313" cy="5040313"/>
              <a:chOff x="3915647" y="1077912"/>
              <a:chExt cx="5040313" cy="5040313"/>
            </a:xfrm>
          </p:grpSpPr>
          <p:sp>
            <p:nvSpPr>
              <p:cNvPr id="33" name="Oval 58"/>
              <p:cNvSpPr>
                <a:spLocks noChangeArrowheads="1"/>
              </p:cNvSpPr>
              <p:nvPr/>
            </p:nvSpPr>
            <p:spPr bwMode="auto">
              <a:xfrm>
                <a:off x="4427538" y="1608651"/>
                <a:ext cx="4057650" cy="399152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" name="Group 4"/>
              <p:cNvGrpSpPr>
                <a:grpSpLocks/>
              </p:cNvGrpSpPr>
              <p:nvPr/>
            </p:nvGrpSpPr>
            <p:grpSpPr bwMode="auto">
              <a:xfrm>
                <a:off x="6269038" y="3333750"/>
                <a:ext cx="1166812" cy="2111375"/>
                <a:chOff x="2592" y="1646"/>
                <a:chExt cx="1333" cy="2263"/>
              </a:xfrm>
            </p:grpSpPr>
            <p:sp>
              <p:nvSpPr>
                <p:cNvPr id="75" name="Line 5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Line 6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Line 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Arc 8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Arc 10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11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5" name="Group 12"/>
              <p:cNvGrpSpPr>
                <a:grpSpLocks/>
              </p:cNvGrpSpPr>
              <p:nvPr/>
            </p:nvGrpSpPr>
            <p:grpSpPr bwMode="auto">
              <a:xfrm rot="16856118">
                <a:off x="6669088" y="2484438"/>
                <a:ext cx="1243012" cy="1979612"/>
                <a:chOff x="2592" y="1646"/>
                <a:chExt cx="1333" cy="2263"/>
              </a:xfrm>
            </p:grpSpPr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Line 14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Line 1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" name="Arc 16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Line 1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Arc 18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19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6" name="Group 20"/>
              <p:cNvGrpSpPr>
                <a:grpSpLocks/>
              </p:cNvGrpSpPr>
              <p:nvPr/>
            </p:nvGrpSpPr>
            <p:grpSpPr bwMode="auto">
              <a:xfrm rot="3935042">
                <a:off x="5227638" y="3421063"/>
                <a:ext cx="1243012" cy="1979612"/>
                <a:chOff x="2592" y="1646"/>
                <a:chExt cx="1333" cy="2263"/>
              </a:xfrm>
            </p:grpSpPr>
            <p:sp>
              <p:nvSpPr>
                <p:cNvPr id="61" name="Line 21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Line 22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Line 2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Arc 24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Line 2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Arc 26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7" name="Rectangle 27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7" name="Group 28"/>
              <p:cNvGrpSpPr>
                <a:grpSpLocks/>
              </p:cNvGrpSpPr>
              <p:nvPr/>
            </p:nvGrpSpPr>
            <p:grpSpPr bwMode="auto">
              <a:xfrm rot="8595733">
                <a:off x="5148263" y="2276475"/>
                <a:ext cx="1166812" cy="2111375"/>
                <a:chOff x="2592" y="1646"/>
                <a:chExt cx="1333" cy="2263"/>
              </a:xfrm>
            </p:grpSpPr>
            <p:sp>
              <p:nvSpPr>
                <p:cNvPr id="54" name="Line 29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Line 30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Line 3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Arc 32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Line 3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Arc 34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Rectangle 35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 rot="13141136">
                <a:off x="6011863" y="1773238"/>
                <a:ext cx="1165225" cy="2111375"/>
                <a:chOff x="2592" y="1646"/>
                <a:chExt cx="1333" cy="2263"/>
              </a:xfrm>
            </p:grpSpPr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9" name="Line 3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Arc 40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Arc 42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43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9" name="Text Box 44"/>
              <p:cNvSpPr txBox="1">
                <a:spLocks noChangeArrowheads="1"/>
              </p:cNvSpPr>
              <p:nvPr/>
            </p:nvSpPr>
            <p:spPr bwMode="auto">
              <a:xfrm rot="2374746">
                <a:off x="7268148" y="3328471"/>
                <a:ext cx="111328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Envision</a:t>
                </a:r>
              </a:p>
            </p:txBody>
          </p:sp>
          <p:sp>
            <p:nvSpPr>
              <p:cNvPr id="40" name="Text Box 45"/>
              <p:cNvSpPr txBox="1">
                <a:spLocks noChangeArrowheads="1"/>
              </p:cNvSpPr>
              <p:nvPr/>
            </p:nvSpPr>
            <p:spPr bwMode="auto">
              <a:xfrm rot="7241540">
                <a:off x="6709499" y="4548049"/>
                <a:ext cx="65434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Plan</a:t>
                </a:r>
              </a:p>
            </p:txBody>
          </p:sp>
          <p:sp>
            <p:nvSpPr>
              <p:cNvPr id="41" name="Text Box 46"/>
              <p:cNvSpPr txBox="1">
                <a:spLocks noChangeArrowheads="1"/>
              </p:cNvSpPr>
              <p:nvPr/>
            </p:nvSpPr>
            <p:spPr bwMode="auto">
              <a:xfrm rot="11008695">
                <a:off x="5208920" y="4490397"/>
                <a:ext cx="7647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2" name="Text Box 47"/>
              <p:cNvSpPr txBox="1">
                <a:spLocks noChangeArrowheads="1"/>
              </p:cNvSpPr>
              <p:nvPr/>
            </p:nvSpPr>
            <p:spPr bwMode="auto">
              <a:xfrm rot="4539680">
                <a:off x="4712921" y="2792543"/>
                <a:ext cx="109741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Stabilize</a:t>
                </a:r>
              </a:p>
            </p:txBody>
          </p:sp>
          <p:sp>
            <p:nvSpPr>
              <p:cNvPr id="43" name="Text Box 48"/>
              <p:cNvSpPr txBox="1">
                <a:spLocks noChangeArrowheads="1"/>
              </p:cNvSpPr>
              <p:nvPr/>
            </p:nvSpPr>
            <p:spPr bwMode="auto">
              <a:xfrm rot="20381508">
                <a:off x="6147968" y="2221276"/>
                <a:ext cx="124618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Deploy</a:t>
                </a:r>
              </a:p>
            </p:txBody>
          </p:sp>
          <p:sp>
            <p:nvSpPr>
              <p:cNvPr id="44" name="AutoShape 54"/>
              <p:cNvSpPr>
                <a:spLocks noChangeArrowheads="1"/>
              </p:cNvSpPr>
              <p:nvPr/>
            </p:nvSpPr>
            <p:spPr bwMode="auto">
              <a:xfrm>
                <a:off x="3915647" y="1077912"/>
                <a:ext cx="5040313" cy="5040313"/>
              </a:xfrm>
              <a:custGeom>
                <a:avLst/>
                <a:gdLst>
                  <a:gd name="G0" fmla="+- 2281 0 0"/>
                  <a:gd name="G1" fmla="+- 21600 0 2281"/>
                  <a:gd name="G2" fmla="+- 21600 0 228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281" y="10800"/>
                    </a:moveTo>
                    <a:cubicBezTo>
                      <a:pt x="2281" y="15505"/>
                      <a:pt x="6095" y="19319"/>
                      <a:pt x="10800" y="19319"/>
                    </a:cubicBezTo>
                    <a:cubicBezTo>
                      <a:pt x="15505" y="19319"/>
                      <a:pt x="19319" y="15505"/>
                      <a:pt x="19319" y="10800"/>
                    </a:cubicBezTo>
                    <a:cubicBezTo>
                      <a:pt x="19319" y="6095"/>
                      <a:pt x="15505" y="2281"/>
                      <a:pt x="10800" y="2281"/>
                    </a:cubicBezTo>
                    <a:cubicBezTo>
                      <a:pt x="6095" y="2281"/>
                      <a:pt x="2281" y="6095"/>
                      <a:pt x="2281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Text Box 56"/>
              <p:cNvSpPr txBox="1">
                <a:spLocks noChangeArrowheads="1"/>
              </p:cNvSpPr>
              <p:nvPr/>
            </p:nvSpPr>
            <p:spPr bwMode="auto">
              <a:xfrm rot="1611881">
                <a:off x="4961462" y="5477497"/>
                <a:ext cx="14270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Governance</a:t>
                </a:r>
              </a:p>
            </p:txBody>
          </p:sp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 rot="5400000">
                <a:off x="5529226" y="2890878"/>
                <a:ext cx="1765337" cy="18006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Efficiency</a:t>
                </a:r>
              </a:p>
              <a:p>
                <a:pPr algn="ctr"/>
                <a:r>
                  <a:rPr lang="en-US" sz="105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Agility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 rot="4559898">
            <a:off x="3864518" y="802342"/>
            <a:ext cx="5398463" cy="5963483"/>
            <a:chOff x="3999899" y="1411481"/>
            <a:chExt cx="3982774" cy="4232940"/>
          </a:xfrm>
        </p:grpSpPr>
        <p:sp>
          <p:nvSpPr>
            <p:cNvPr id="105" name="Arrow: Bent 58"/>
            <p:cNvSpPr/>
            <p:nvPr/>
          </p:nvSpPr>
          <p:spPr>
            <a:xfrm>
              <a:off x="4489082" y="3741930"/>
              <a:ext cx="1188285" cy="875862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208794" y="1777005"/>
              <a:ext cx="3657600" cy="3657600"/>
            </a:xfrm>
            <a:prstGeom prst="ellipse">
              <a:avLst/>
            </a:prstGeom>
            <a:noFill/>
            <a:ln w="190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: Bent 51"/>
            <p:cNvSpPr/>
            <p:nvPr/>
          </p:nvSpPr>
          <p:spPr>
            <a:xfrm rot="10800000">
              <a:off x="6715961" y="2990911"/>
              <a:ext cx="1060080" cy="886969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: Bent 52"/>
            <p:cNvSpPr/>
            <p:nvPr/>
          </p:nvSpPr>
          <p:spPr>
            <a:xfrm rot="16200000">
              <a:off x="5829198" y="4226296"/>
              <a:ext cx="1254944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Arrow: Bent 63"/>
            <p:cNvSpPr/>
            <p:nvPr/>
          </p:nvSpPr>
          <p:spPr>
            <a:xfrm rot="5400000">
              <a:off x="5523371" y="1891067"/>
              <a:ext cx="1009566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5487184" y="2842287"/>
              <a:ext cx="1228779" cy="1303621"/>
            </a:xfrm>
            <a:prstGeom prst="ellipse">
              <a:avLst/>
            </a:prstGeom>
            <a:noFill/>
            <a:ln w="63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 rot="18368101">
              <a:off x="4221535" y="1759233"/>
              <a:ext cx="1081516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 rot="12941801">
              <a:off x="6713178" y="1678163"/>
              <a:ext cx="799972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8975912">
              <a:off x="6505826" y="5273034"/>
              <a:ext cx="1031460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 rot="13506377">
              <a:off x="4083062" y="4810551"/>
              <a:ext cx="740943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2700000">
              <a:off x="3902662" y="3318121"/>
              <a:ext cx="537168" cy="342694"/>
              <a:chOff x="2928314" y="4321293"/>
              <a:chExt cx="537168" cy="342694"/>
            </a:xfrm>
          </p:grpSpPr>
          <p:sp>
            <p:nvSpPr>
              <p:cNvPr id="122" name="Isosceles Triangle 121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13500000">
              <a:off x="7542742" y="3704069"/>
              <a:ext cx="537168" cy="342694"/>
              <a:chOff x="2928314" y="4321293"/>
              <a:chExt cx="537168" cy="342694"/>
            </a:xfrm>
          </p:grpSpPr>
          <p:sp>
            <p:nvSpPr>
              <p:cNvPr id="120" name="Isosceles Triangle 119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8900000">
              <a:off x="5440017" y="5273312"/>
              <a:ext cx="537168" cy="342694"/>
              <a:chOff x="2928314" y="4321293"/>
              <a:chExt cx="537168" cy="342694"/>
            </a:xfrm>
          </p:grpSpPr>
          <p:sp>
            <p:nvSpPr>
              <p:cNvPr id="118" name="Isosceles Triangle 117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4" name="Text Box 56"/>
          <p:cNvSpPr txBox="1">
            <a:spLocks noChangeArrowheads="1"/>
          </p:cNvSpPr>
          <p:nvPr/>
        </p:nvSpPr>
        <p:spPr bwMode="auto">
          <a:xfrm rot="1095626">
            <a:off x="5056203" y="574444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5" name="Text Box 56"/>
          <p:cNvSpPr txBox="1">
            <a:spLocks noChangeArrowheads="1"/>
          </p:cNvSpPr>
          <p:nvPr/>
        </p:nvSpPr>
        <p:spPr bwMode="auto">
          <a:xfrm rot="17292303">
            <a:off x="3760939" y="284529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6" name="Text Box 56"/>
          <p:cNvSpPr txBox="1">
            <a:spLocks noChangeArrowheads="1"/>
          </p:cNvSpPr>
          <p:nvPr/>
        </p:nvSpPr>
        <p:spPr bwMode="auto">
          <a:xfrm rot="1297533">
            <a:off x="6918277" y="1918325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9177916" y="2368465"/>
            <a:ext cx="2714342" cy="2448224"/>
            <a:chOff x="3572669" y="1847285"/>
            <a:chExt cx="2002218" cy="1921159"/>
          </a:xfrm>
        </p:grpSpPr>
        <p:sp>
          <p:nvSpPr>
            <p:cNvPr id="148" name="Oval 18"/>
            <p:cNvSpPr>
              <a:spLocks noChangeArrowheads="1"/>
            </p:cNvSpPr>
            <p:nvPr/>
          </p:nvSpPr>
          <p:spPr bwMode="auto">
            <a:xfrm>
              <a:off x="5016499" y="22536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9" name="Picture 9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635">
              <a:off x="4993482" y="3268662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>
              <a:off x="5053692" y="30175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 Box 12"/>
            <p:cNvSpPr txBox="1">
              <a:spLocks noChangeAspect="1" noChangeArrowheads="1"/>
            </p:cNvSpPr>
            <p:nvPr/>
          </p:nvSpPr>
          <p:spPr bwMode="auto">
            <a:xfrm>
              <a:off x="5003387" y="3131337"/>
              <a:ext cx="5715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pic>
          <p:nvPicPr>
            <p:cNvPr id="152" name="Picture 17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60064">
              <a:off x="5310982" y="2557462"/>
              <a:ext cx="190500" cy="38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Text Box 19"/>
            <p:cNvSpPr txBox="1">
              <a:spLocks noChangeAspect="1" noChangeArrowheads="1"/>
            </p:cNvSpPr>
            <p:nvPr/>
          </p:nvSpPr>
          <p:spPr bwMode="auto">
            <a:xfrm>
              <a:off x="5065447" y="2336570"/>
              <a:ext cx="5048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pic>
          <p:nvPicPr>
            <p:cNvPr id="154" name="Picture 20" descr="Arr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2764">
              <a:off x="4787107" y="2027237"/>
              <a:ext cx="395287" cy="18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21"/>
            <p:cNvSpPr>
              <a:spLocks noChangeArrowheads="1"/>
            </p:cNvSpPr>
            <p:nvPr/>
          </p:nvSpPr>
          <p:spPr bwMode="auto">
            <a:xfrm>
              <a:off x="4369593" y="1847285"/>
              <a:ext cx="53761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Text Box 22"/>
            <p:cNvSpPr txBox="1">
              <a:spLocks noChangeAspect="1" noChangeArrowheads="1"/>
            </p:cNvSpPr>
            <p:nvPr/>
          </p:nvSpPr>
          <p:spPr bwMode="auto">
            <a:xfrm>
              <a:off x="4328319" y="1923639"/>
              <a:ext cx="63817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Prepare</a:t>
              </a:r>
            </a:p>
          </p:txBody>
        </p:sp>
        <p:pic>
          <p:nvPicPr>
            <p:cNvPr id="157" name="Picture 23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8828">
              <a:off x="4133057" y="1974849"/>
              <a:ext cx="192087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Oval 24"/>
            <p:cNvSpPr>
              <a:spLocks noChangeArrowheads="1"/>
            </p:cNvSpPr>
            <p:nvPr/>
          </p:nvSpPr>
          <p:spPr bwMode="auto">
            <a:xfrm>
              <a:off x="3712882" y="2260599"/>
              <a:ext cx="55737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Oval 25"/>
            <p:cNvSpPr>
              <a:spLocks noChangeArrowheads="1"/>
            </p:cNvSpPr>
            <p:nvPr/>
          </p:nvSpPr>
          <p:spPr bwMode="auto">
            <a:xfrm>
              <a:off x="3682902" y="3004025"/>
              <a:ext cx="502254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6" name="Picture 26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42813">
              <a:off x="3766344" y="2647949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7" descr="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2584">
              <a:off x="4077494" y="3400424"/>
              <a:ext cx="395288" cy="18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Oval 28"/>
            <p:cNvSpPr>
              <a:spLocks noChangeArrowheads="1"/>
            </p:cNvSpPr>
            <p:nvPr/>
          </p:nvSpPr>
          <p:spPr bwMode="auto">
            <a:xfrm>
              <a:off x="4348957" y="3371284"/>
              <a:ext cx="569278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 Box 29"/>
            <p:cNvSpPr txBox="1">
              <a:spLocks noChangeAspect="1" noChangeArrowheads="1"/>
            </p:cNvSpPr>
            <p:nvPr/>
          </p:nvSpPr>
          <p:spPr bwMode="auto">
            <a:xfrm>
              <a:off x="4253707" y="3497474"/>
              <a:ext cx="7461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</a:t>
              </a:r>
            </a:p>
          </p:txBody>
        </p:sp>
        <p:sp>
          <p:nvSpPr>
            <p:cNvPr id="190" name="Text Box 30"/>
            <p:cNvSpPr txBox="1">
              <a:spLocks noChangeAspect="1" noChangeArrowheads="1"/>
            </p:cNvSpPr>
            <p:nvPr/>
          </p:nvSpPr>
          <p:spPr bwMode="auto">
            <a:xfrm>
              <a:off x="3572669" y="3107914"/>
              <a:ext cx="7239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Operate</a:t>
              </a:r>
            </a:p>
          </p:txBody>
        </p:sp>
        <p:sp>
          <p:nvSpPr>
            <p:cNvPr id="191" name="Text Box 31"/>
            <p:cNvSpPr txBox="1">
              <a:spLocks noChangeAspect="1" noChangeArrowheads="1"/>
            </p:cNvSpPr>
            <p:nvPr/>
          </p:nvSpPr>
          <p:spPr bwMode="auto">
            <a:xfrm>
              <a:off x="3613944" y="2358614"/>
              <a:ext cx="74295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1126" y="2430182"/>
            <a:ext cx="3361954" cy="2473480"/>
            <a:chOff x="223921" y="2613674"/>
            <a:chExt cx="3215278" cy="2473480"/>
          </a:xfrm>
        </p:grpSpPr>
        <p:sp>
          <p:nvSpPr>
            <p:cNvPr id="4" name="Freeform 3"/>
            <p:cNvSpPr/>
            <p:nvPr/>
          </p:nvSpPr>
          <p:spPr>
            <a:xfrm>
              <a:off x="223921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Organize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23921" y="2834568"/>
              <a:ext cx="659697" cy="2232566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006" tIns="48006" rIns="64008" bIns="72009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a </a:t>
              </a: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Story and Case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the Need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the team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Develop initiatives and Guiding principles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975977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75977" y="2834569"/>
              <a:ext cx="813816" cy="2232566"/>
            </a:xfrm>
            <a:custGeom>
              <a:avLst/>
              <a:gdLst>
                <a:gd name="connsiteX0" fmla="*/ 0 w 815701"/>
                <a:gd name="connsiteY0" fmla="*/ 0 h 2436297"/>
                <a:gd name="connsiteX1" fmla="*/ 815701 w 815701"/>
                <a:gd name="connsiteY1" fmla="*/ 0 h 2436297"/>
                <a:gd name="connsiteX2" fmla="*/ 815701 w 815701"/>
                <a:gd name="connsiteY2" fmla="*/ 2436297 h 2436297"/>
                <a:gd name="connsiteX3" fmla="*/ 0 w 815701"/>
                <a:gd name="connsiteY3" fmla="*/ 2436297 h 2436297"/>
                <a:gd name="connsiteX4" fmla="*/ 0 w 815701"/>
                <a:gd name="connsiteY4" fmla="*/ 0 h 243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701" h="2436297">
                  <a:moveTo>
                    <a:pt x="0" y="0"/>
                  </a:moveTo>
                  <a:lnTo>
                    <a:pt x="815701" y="0"/>
                  </a:lnTo>
                  <a:lnTo>
                    <a:pt x="815701" y="2436297"/>
                  </a:lnTo>
                  <a:lnTo>
                    <a:pt x="0" y="24362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Recruit Champions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Clear the Path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 the concept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Evaluate proof of concept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84036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Magnify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884036" y="2834569"/>
              <a:ext cx="813816" cy="2232566"/>
            </a:xfrm>
            <a:custGeom>
              <a:avLst/>
              <a:gdLst>
                <a:gd name="connsiteX0" fmla="*/ 0 w 803108"/>
                <a:gd name="connsiteY0" fmla="*/ 0 h 2470625"/>
                <a:gd name="connsiteX1" fmla="*/ 803108 w 803108"/>
                <a:gd name="connsiteY1" fmla="*/ 0 h 2470625"/>
                <a:gd name="connsiteX2" fmla="*/ 803108 w 803108"/>
                <a:gd name="connsiteY2" fmla="*/ 2470625 h 2470625"/>
                <a:gd name="connsiteX3" fmla="*/ 0 w 803108"/>
                <a:gd name="connsiteY3" fmla="*/ 2470625 h 2470625"/>
                <a:gd name="connsiteX4" fmla="*/ 0 w 803108"/>
                <a:gd name="connsiteY4" fmla="*/ 0 h 247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08" h="2470625">
                  <a:moveTo>
                    <a:pt x="0" y="0"/>
                  </a:moveTo>
                  <a:lnTo>
                    <a:pt x="803108" y="0"/>
                  </a:lnTo>
                  <a:lnTo>
                    <a:pt x="803108" y="2470625"/>
                  </a:lnTo>
                  <a:lnTo>
                    <a:pt x="0" y="24706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Parallelize activities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Personalize experiences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Generate Increased Momentum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Identify and address resistance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779502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>
                  <a:latin typeface="Segoe UI" panose="020B0502040204020203" pitchFamily="34" charset="0"/>
                  <a:cs typeface="Segoe UI" panose="020B0502040204020203" pitchFamily="34" charset="0"/>
                </a:rPr>
                <a:t>Inspire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9502" y="2834567"/>
              <a:ext cx="659697" cy="2252587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and Train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Foster Social Collaboration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Introduce peer member ship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Institutionalize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9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</a:t>
            </a:r>
            <a:r>
              <a:rPr lang="en-US" sz="3600" dirty="0" err="1">
                <a:solidFill>
                  <a:schemeClr val="bg1"/>
                </a:solidFill>
              </a:rPr>
              <a:t>Teloxis</a:t>
            </a:r>
            <a:r>
              <a:rPr lang="en-US" sz="3600" dirty="0">
                <a:solidFill>
                  <a:schemeClr val="bg1"/>
                </a:solidFill>
              </a:rPr>
              <a:t>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612675"/>
            <a:ext cx="111601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A2D1836-0065-E84F-AC08-1951C26B63B9}"/>
              </a:ext>
            </a:extLst>
          </p:cNvPr>
          <p:cNvSpPr/>
          <p:nvPr/>
        </p:nvSpPr>
        <p:spPr>
          <a:xfrm>
            <a:off x="6096000" y="3157266"/>
            <a:ext cx="5261113" cy="3157269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E46C26E-A894-5748-A46B-0E97664ECF81}"/>
              </a:ext>
            </a:extLst>
          </p:cNvPr>
          <p:cNvSpPr/>
          <p:nvPr/>
        </p:nvSpPr>
        <p:spPr>
          <a:xfrm flipH="1">
            <a:off x="834886" y="3157266"/>
            <a:ext cx="5261113" cy="3157270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39A85D0-7659-064E-A3E7-C6ECE17A8F1A}"/>
              </a:ext>
            </a:extLst>
          </p:cNvPr>
          <p:cNvSpPr/>
          <p:nvPr/>
        </p:nvSpPr>
        <p:spPr>
          <a:xfrm>
            <a:off x="7371844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A7E0639-E354-6B49-9D89-2D30806D8AEB}"/>
              </a:ext>
            </a:extLst>
          </p:cNvPr>
          <p:cNvSpPr/>
          <p:nvPr/>
        </p:nvSpPr>
        <p:spPr>
          <a:xfrm>
            <a:off x="6332967" y="2381250"/>
            <a:ext cx="1360029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A96D7D9-EBD0-5D45-9ED8-D152693A8987}"/>
              </a:ext>
            </a:extLst>
          </p:cNvPr>
          <p:cNvSpPr/>
          <p:nvPr/>
        </p:nvSpPr>
        <p:spPr>
          <a:xfrm flipH="1">
            <a:off x="515938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E9E95F2-2DF7-B240-BB2D-854F925C9430}"/>
              </a:ext>
            </a:extLst>
          </p:cNvPr>
          <p:cNvSpPr/>
          <p:nvPr/>
        </p:nvSpPr>
        <p:spPr>
          <a:xfrm flipH="1">
            <a:off x="4515168" y="2381250"/>
            <a:ext cx="1343863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7F7B9-33CA-A743-B668-AD821FF34E45}"/>
              </a:ext>
            </a:extLst>
          </p:cNvPr>
          <p:cNvSpPr/>
          <p:nvPr/>
        </p:nvSpPr>
        <p:spPr>
          <a:xfrm>
            <a:off x="1195952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Inception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CDF72E-D15A-514C-B579-1DCE15DF1E21}"/>
              </a:ext>
            </a:extLst>
          </p:cNvPr>
          <p:cNvSpPr/>
          <p:nvPr/>
        </p:nvSpPr>
        <p:spPr>
          <a:xfrm>
            <a:off x="8051858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B435AC-FE04-0D4D-925C-0749DED68E64}"/>
              </a:ext>
            </a:extLst>
          </p:cNvPr>
          <p:cNvGrpSpPr/>
          <p:nvPr/>
        </p:nvGrpSpPr>
        <p:grpSpPr>
          <a:xfrm>
            <a:off x="980662" y="3254875"/>
            <a:ext cx="4941373" cy="2850946"/>
            <a:chOff x="980662" y="3254875"/>
            <a:chExt cx="4941373" cy="28509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B327D4-A966-524D-8A24-CF607A530664}"/>
                </a:ext>
              </a:extLst>
            </p:cNvPr>
            <p:cNvSpPr/>
            <p:nvPr/>
          </p:nvSpPr>
          <p:spPr>
            <a:xfrm>
              <a:off x="2169008" y="3939724"/>
              <a:ext cx="2861421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Ideate, Diagnose, Design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54157E-65A5-0347-A9BD-491D187C6984}"/>
                </a:ext>
              </a:extLst>
            </p:cNvPr>
            <p:cNvSpPr/>
            <p:nvPr/>
          </p:nvSpPr>
          <p:spPr>
            <a:xfrm>
              <a:off x="2169008" y="4384468"/>
              <a:ext cx="31958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Capture Data, Analyse Data, Get Meaningful and Actionable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B739B0-7EBA-0149-9135-3A3BC6228948}"/>
                </a:ext>
              </a:extLst>
            </p:cNvPr>
            <p:cNvSpPr/>
            <p:nvPr/>
          </p:nvSpPr>
          <p:spPr>
            <a:xfrm>
              <a:off x="2155514" y="5106770"/>
              <a:ext cx="3766521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Utilize Domain Knowledge, Technical Knowledge, Process Knowledge, Cultural Knowledge along with Partners and Social Network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8CCFD6-87F9-4A47-A761-5CBBAFE567DE}"/>
                </a:ext>
              </a:extLst>
            </p:cNvPr>
            <p:cNvSpPr/>
            <p:nvPr/>
          </p:nvSpPr>
          <p:spPr>
            <a:xfrm>
              <a:off x="1722440" y="3254875"/>
              <a:ext cx="3034723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Discovery </a:t>
              </a:r>
            </a:p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Givers / Gain Getters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15595-3819-0041-AF5D-2F1894984009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D7E15-E7B5-6D4B-8B24-32B374392A1E}"/>
                </a:ext>
              </a:extLst>
            </p:cNvPr>
            <p:cNvCxnSpPr>
              <a:cxnSpLocks/>
            </p:cNvCxnSpPr>
            <p:nvPr/>
          </p:nvCxnSpPr>
          <p:spPr>
            <a:xfrm>
              <a:off x="980662" y="3731009"/>
              <a:ext cx="4066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30D0F3-9C7D-D94E-97B1-671617842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95952" y="4238227"/>
              <a:ext cx="40628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4E35B-AEE5-0F45-9BFC-A8B8895D1D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6521" y="5022772"/>
              <a:ext cx="37990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8567EF-6974-0A45-BE47-CAADD3539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076" y="6048079"/>
              <a:ext cx="3901856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066556-866B-2743-A039-6785CCFD1769}"/>
              </a:ext>
            </a:extLst>
          </p:cNvPr>
          <p:cNvGrpSpPr/>
          <p:nvPr/>
        </p:nvGrpSpPr>
        <p:grpSpPr>
          <a:xfrm flipH="1">
            <a:off x="6314674" y="3185150"/>
            <a:ext cx="4822713" cy="2920671"/>
            <a:chOff x="1045354" y="3185150"/>
            <a:chExt cx="4822713" cy="29206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D5B544-5015-524C-B6D1-0FD7ACB9B14F}"/>
                </a:ext>
              </a:extLst>
            </p:cNvPr>
            <p:cNvSpPr/>
            <p:nvPr/>
          </p:nvSpPr>
          <p:spPr>
            <a:xfrm>
              <a:off x="1865131" y="3185150"/>
              <a:ext cx="3139587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Transformation </a:t>
              </a:r>
            </a:p>
            <a:p>
              <a:pPr algn="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Relief / Accelerate Growth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216A5B-E500-D54D-9075-CA92537C5A5E}"/>
                </a:ext>
              </a:extLst>
            </p:cNvPr>
            <p:cNvSpPr/>
            <p:nvPr/>
          </p:nvSpPr>
          <p:spPr>
            <a:xfrm>
              <a:off x="2374523" y="3796525"/>
              <a:ext cx="240086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Prototype, Visualize Future, Showcase Features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ECB1DA-C0C8-6042-9DE9-2BD454EEC16E}"/>
                </a:ext>
              </a:extLst>
            </p:cNvPr>
            <p:cNvSpPr/>
            <p:nvPr/>
          </p:nvSpPr>
          <p:spPr>
            <a:xfrm>
              <a:off x="2318056" y="4330518"/>
              <a:ext cx="3027750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Services, Automate, Monitor, Interact, Manage Change, Make Provisions, Predict, Prescribe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67B81B-29E8-9A4A-ACB4-A93E0B2E9185}"/>
                </a:ext>
              </a:extLst>
            </p:cNvPr>
            <p:cNvSpPr/>
            <p:nvPr/>
          </p:nvSpPr>
          <p:spPr>
            <a:xfrm>
              <a:off x="2316446" y="5061688"/>
              <a:ext cx="3460269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 Best Practices, Obtain Maximal Efficiency,  Higher Effectiveness, Better Customer Experience, Value for money and Stronger Business Growth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3109AEF-67D9-6846-8156-43B051AB768D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11F7C5-7427-E149-9A98-8E4A0708C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54" y="3731009"/>
              <a:ext cx="4001674" cy="95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A30147-DC38-154D-967F-27DC552FD7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94" y="4238227"/>
              <a:ext cx="407209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7BC504-1080-CB46-8F97-531472EB84A6}"/>
                </a:ext>
              </a:extLst>
            </p:cNvPr>
            <p:cNvCxnSpPr>
              <a:cxnSpLocks/>
            </p:cNvCxnSpPr>
            <p:nvPr/>
          </p:nvCxnSpPr>
          <p:spPr>
            <a:xfrm>
              <a:off x="1553342" y="5013228"/>
              <a:ext cx="3990551" cy="9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AF840B-58A7-3C4A-896A-ED28C864051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820" y="6045868"/>
              <a:ext cx="3876247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8" y="2687784"/>
            <a:ext cx="732996" cy="2516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2706785"/>
            <a:ext cx="732996" cy="25169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6981" y="3911562"/>
            <a:ext cx="131055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TANK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4" y="4600047"/>
            <a:ext cx="148067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SENSE BUSINESS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941" y="5375745"/>
            <a:ext cx="1771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MART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024227" y="3870337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719574" y="4591492"/>
            <a:ext cx="8356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543288" y="5348907"/>
            <a:ext cx="39478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</a:p>
        </p:txBody>
      </p:sp>
      <p:grpSp>
        <p:nvGrpSpPr>
          <p:cNvPr id="42" name="Google Shape;510;p40"/>
          <p:cNvGrpSpPr/>
          <p:nvPr/>
        </p:nvGrpSpPr>
        <p:grpSpPr>
          <a:xfrm>
            <a:off x="1510126" y="4433193"/>
            <a:ext cx="366916" cy="445733"/>
            <a:chOff x="5526246" y="1011207"/>
            <a:chExt cx="592757" cy="720085"/>
          </a:xfrm>
        </p:grpSpPr>
        <p:sp>
          <p:nvSpPr>
            <p:cNvPr id="43" name="Google Shape;511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0" name="Google Shape;512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5" name="Google Shape;513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7" name="Google Shape;514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8" name="Google Shape;515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9" name="Google Shape;516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60" name="Google Shape;691;p40"/>
          <p:cNvGrpSpPr/>
          <p:nvPr/>
        </p:nvGrpSpPr>
        <p:grpSpPr>
          <a:xfrm>
            <a:off x="10406515" y="3758547"/>
            <a:ext cx="445768" cy="445697"/>
            <a:chOff x="1674084" y="3214987"/>
            <a:chExt cx="720142" cy="720027"/>
          </a:xfrm>
        </p:grpSpPr>
        <p:sp>
          <p:nvSpPr>
            <p:cNvPr id="62" name="Google Shape;692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3" name="Google Shape;693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4" name="Google Shape;694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5" name="Google Shape;695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6" name="Google Shape;696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7" name="Google Shape;697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9" name="Google Shape;698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0" name="Google Shape;699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1" name="Google Shape;700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2" name="Google Shape;701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3" name="Google Shape;702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4" name="Google Shape;703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75" name="Google Shape;639;p40"/>
          <p:cNvGrpSpPr/>
          <p:nvPr/>
        </p:nvGrpSpPr>
        <p:grpSpPr>
          <a:xfrm>
            <a:off x="1662571" y="5154221"/>
            <a:ext cx="445812" cy="394518"/>
            <a:chOff x="1510757" y="3225422"/>
            <a:chExt cx="720214" cy="637347"/>
          </a:xfrm>
        </p:grpSpPr>
        <p:sp>
          <p:nvSpPr>
            <p:cNvPr id="76" name="Google Shape;640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7" name="Google Shape;641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8" name="Google Shape;642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9" name="Google Shape;643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0" name="Google Shape;644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1" name="Google Shape;645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2" name="Google Shape;646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83" name="Google Shape;481;p40"/>
          <p:cNvGrpSpPr/>
          <p:nvPr/>
        </p:nvGrpSpPr>
        <p:grpSpPr>
          <a:xfrm>
            <a:off x="1246041" y="3692654"/>
            <a:ext cx="460705" cy="491455"/>
            <a:chOff x="9901824" y="937343"/>
            <a:chExt cx="744273" cy="793950"/>
          </a:xfrm>
        </p:grpSpPr>
        <p:grpSp>
          <p:nvGrpSpPr>
            <p:cNvPr id="84" name="Google Shape;482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7" name="Google Shape;483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8" name="Google Shape;484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9" name="Google Shape;485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0" name="Google Shape;486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1" name="Google Shape;487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2" name="Google Shape;488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3" name="Google Shape;489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4" name="Google Shape;490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5" name="Google Shape;491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6" name="Google Shape;492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sp>
          <p:nvSpPr>
            <p:cNvPr id="85" name="Google Shape;493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6" name="Google Shape;494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7" name="Google Shape;495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8" name="Google Shape;496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5" name="Google Shape;497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6" name="Google Shape;498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07" name="Google Shape;797;p40"/>
          <p:cNvGrpSpPr/>
          <p:nvPr/>
        </p:nvGrpSpPr>
        <p:grpSpPr>
          <a:xfrm>
            <a:off x="10004395" y="5134936"/>
            <a:ext cx="373053" cy="445791"/>
            <a:chOff x="8095060" y="5664590"/>
            <a:chExt cx="497404" cy="594389"/>
          </a:xfrm>
        </p:grpSpPr>
        <p:grpSp>
          <p:nvGrpSpPr>
            <p:cNvPr id="108" name="Google Shape;798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1" name="Google Shape;799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2" name="Google Shape;800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3" name="Google Shape;801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09" name="Google Shape;802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" name="Google Shape;803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9" name="Google Shape;804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0" name="Google Shape;805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0" name="Google Shape;806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5" name="Google Shape;807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6" name="Google Shape;808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7" name="Google Shape;809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1" name="Google Shape;810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" name="Google Shape;811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3" name="Google Shape;812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4" name="Google Shape;813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</p:grpSp>
      <p:grpSp>
        <p:nvGrpSpPr>
          <p:cNvPr id="124" name="Google Shape;742;p40"/>
          <p:cNvGrpSpPr/>
          <p:nvPr/>
        </p:nvGrpSpPr>
        <p:grpSpPr>
          <a:xfrm>
            <a:off x="10225256" y="4473763"/>
            <a:ext cx="445681" cy="400651"/>
            <a:chOff x="9626723" y="5526313"/>
            <a:chExt cx="720002" cy="647256"/>
          </a:xfrm>
        </p:grpSpPr>
        <p:sp>
          <p:nvSpPr>
            <p:cNvPr id="125" name="Google Shape;743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6" name="Google Shape;744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7" name="Google Shape;745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8" name="Google Shape;746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9" name="Google Shape;747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0" name="Google Shape;748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1" name="Google Shape;749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2" name="Google Shape;750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3" name="Google Shape;751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4" name="Google Shape;752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5" name="Google Shape;753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6" name="Google Shape;754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37" name="Curved Up Arrow 136"/>
          <p:cNvSpPr/>
          <p:nvPr/>
        </p:nvSpPr>
        <p:spPr>
          <a:xfrm rot="10800000" flipV="1">
            <a:off x="5176879" y="5765146"/>
            <a:ext cx="1874657" cy="3749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138" name="Right Arrow 137"/>
          <p:cNvSpPr/>
          <p:nvPr/>
        </p:nvSpPr>
        <p:spPr>
          <a:xfrm>
            <a:off x="4959915" y="3243542"/>
            <a:ext cx="1314891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Right Arrow 140"/>
          <p:cNvSpPr/>
          <p:nvPr/>
        </p:nvSpPr>
        <p:spPr>
          <a:xfrm>
            <a:off x="5756111" y="3924227"/>
            <a:ext cx="67977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>
            <a:off x="5756111" y="4552967"/>
            <a:ext cx="8827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Right Arrow 142"/>
          <p:cNvSpPr/>
          <p:nvPr/>
        </p:nvSpPr>
        <p:spPr>
          <a:xfrm>
            <a:off x="5875932" y="5181706"/>
            <a:ext cx="55995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Google Shape;333;p39"/>
          <p:cNvSpPr/>
          <p:nvPr/>
        </p:nvSpPr>
        <p:spPr>
          <a:xfrm>
            <a:off x="10537772" y="3262723"/>
            <a:ext cx="314510" cy="3210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246266" y="3366866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5832" y="3414671"/>
            <a:ext cx="877761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146" name="Google Shape;369;p39"/>
          <p:cNvSpPr/>
          <p:nvPr/>
        </p:nvSpPr>
        <p:spPr>
          <a:xfrm>
            <a:off x="1138894" y="3252334"/>
            <a:ext cx="330024" cy="33284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urved Connector 9"/>
          <p:cNvCxnSpPr>
            <a:stCxn id="138" idx="3"/>
            <a:endCxn id="141" idx="1"/>
          </p:cNvCxnSpPr>
          <p:nvPr/>
        </p:nvCxnSpPr>
        <p:spPr>
          <a:xfrm flipH="1">
            <a:off x="5756111" y="3334982"/>
            <a:ext cx="518695" cy="680685"/>
          </a:xfrm>
          <a:prstGeom prst="curvedConnector5">
            <a:avLst>
              <a:gd name="adj1" fmla="val -166117"/>
              <a:gd name="adj2" fmla="val 47933"/>
              <a:gd name="adj3" fmla="val 2173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/>
          <p:nvPr/>
        </p:nvCxnSpPr>
        <p:spPr>
          <a:xfrm flipH="1">
            <a:off x="5765230" y="4027607"/>
            <a:ext cx="679775" cy="628739"/>
          </a:xfrm>
          <a:prstGeom prst="curvedConnector5">
            <a:avLst>
              <a:gd name="adj1" fmla="val -63942"/>
              <a:gd name="adj2" fmla="val 39758"/>
              <a:gd name="adj3" fmla="val 14811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42" idx="2"/>
            <a:endCxn id="143" idx="1"/>
          </p:cNvCxnSpPr>
          <p:nvPr/>
        </p:nvCxnSpPr>
        <p:spPr>
          <a:xfrm rot="5400000">
            <a:off x="5943021" y="4668758"/>
            <a:ext cx="537299" cy="671476"/>
          </a:xfrm>
          <a:prstGeom prst="curvedConnector4">
            <a:avLst>
              <a:gd name="adj1" fmla="val 41491"/>
              <a:gd name="adj2" fmla="val 13404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/>
          <p:nvPr/>
        </p:nvCxnSpPr>
        <p:spPr>
          <a:xfrm rot="10800000" flipV="1">
            <a:off x="5866816" y="5309953"/>
            <a:ext cx="536689" cy="317422"/>
          </a:xfrm>
          <a:prstGeom prst="curvedConnector3">
            <a:avLst>
              <a:gd name="adj1" fmla="val 281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 rot="5400000">
            <a:off x="4941489" y="4252435"/>
            <a:ext cx="23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369595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Development Teloxis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597287"/>
            <a:ext cx="111601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39" name="Text Placeholder 10"/>
          <p:cNvSpPr>
            <a:spLocks noGrp="1" noChangeArrowheads="1"/>
          </p:cNvSpPr>
          <p:nvPr/>
        </p:nvSpPr>
        <p:spPr bwMode="auto">
          <a:xfrm>
            <a:off x="217436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analyze the requirement through in-depth research with the help of brilliant tools.</a:t>
            </a:r>
          </a:p>
        </p:txBody>
      </p:sp>
      <p:sp>
        <p:nvSpPr>
          <p:cNvPr id="149" name="Text Placeholder 11"/>
          <p:cNvSpPr>
            <a:spLocks noGrp="1" noChangeArrowheads="1"/>
          </p:cNvSpPr>
          <p:nvPr/>
        </p:nvSpPr>
        <p:spPr bwMode="auto">
          <a:xfrm>
            <a:off x="217436" y="4578622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</a:p>
        </p:txBody>
      </p:sp>
      <p:sp>
        <p:nvSpPr>
          <p:cNvPr id="150" name="Text Placeholder 12"/>
          <p:cNvSpPr>
            <a:spLocks noGrp="1" noChangeArrowheads="1"/>
          </p:cNvSpPr>
          <p:nvPr/>
        </p:nvSpPr>
        <p:spPr bwMode="auto">
          <a:xfrm>
            <a:off x="980456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We make delivery for the solution and assist our clients to control and administer solution.</a:t>
            </a:r>
          </a:p>
        </p:txBody>
      </p:sp>
      <p:sp>
        <p:nvSpPr>
          <p:cNvPr id="151" name="Text Placeholder 13"/>
          <p:cNvSpPr>
            <a:spLocks noGrp="1" noChangeArrowheads="1"/>
          </p:cNvSpPr>
          <p:nvPr/>
        </p:nvSpPr>
        <p:spPr bwMode="auto">
          <a:xfrm>
            <a:off x="9804569" y="466746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Celebrate</a:t>
            </a:r>
          </a:p>
        </p:txBody>
      </p:sp>
      <p:sp>
        <p:nvSpPr>
          <p:cNvPr id="152" name="Text Placeholder 14"/>
          <p:cNvSpPr>
            <a:spLocks noGrp="1" noChangeArrowheads="1"/>
          </p:cNvSpPr>
          <p:nvPr/>
        </p:nvSpPr>
        <p:spPr bwMode="auto">
          <a:xfrm>
            <a:off x="595915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Now, our development team starts developing the solution according to design.</a:t>
            </a:r>
          </a:p>
        </p:txBody>
      </p:sp>
      <p:sp>
        <p:nvSpPr>
          <p:cNvPr id="153" name="Text Placeholder 15"/>
          <p:cNvSpPr>
            <a:spLocks noGrp="1" noChangeArrowheads="1"/>
          </p:cNvSpPr>
          <p:nvPr/>
        </p:nvSpPr>
        <p:spPr bwMode="auto">
          <a:xfrm>
            <a:off x="5959159" y="4604311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Development</a:t>
            </a:r>
          </a:p>
        </p:txBody>
      </p:sp>
      <p:sp>
        <p:nvSpPr>
          <p:cNvPr id="154" name="Text Placeholder 16"/>
          <p:cNvSpPr>
            <a:spLocks noGrp="1" noChangeArrowheads="1"/>
          </p:cNvSpPr>
          <p:nvPr/>
        </p:nvSpPr>
        <p:spPr bwMode="auto">
          <a:xfrm>
            <a:off x="7811008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In testing phase, we test every component to make sure that our solution fits the requirement.</a:t>
            </a:r>
          </a:p>
        </p:txBody>
      </p:sp>
      <p:sp>
        <p:nvSpPr>
          <p:cNvPr id="155" name="Text Placeholder 17"/>
          <p:cNvSpPr>
            <a:spLocks noGrp="1" noChangeArrowheads="1"/>
          </p:cNvSpPr>
          <p:nvPr/>
        </p:nvSpPr>
        <p:spPr bwMode="auto">
          <a:xfrm>
            <a:off x="7811008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Test</a:t>
            </a:r>
          </a:p>
        </p:txBody>
      </p:sp>
      <p:sp>
        <p:nvSpPr>
          <p:cNvPr id="156" name="Text Placeholder 18"/>
          <p:cNvSpPr>
            <a:spLocks noGrp="1" noChangeArrowheads="1"/>
          </p:cNvSpPr>
          <p:nvPr/>
        </p:nvSpPr>
        <p:spPr bwMode="auto">
          <a:xfrm>
            <a:off x="2048002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draft the design that is related to the research in order to check the feasibility.</a:t>
            </a:r>
          </a:p>
        </p:txBody>
      </p:sp>
      <p:sp>
        <p:nvSpPr>
          <p:cNvPr id="157" name="Text Placeholder 19"/>
          <p:cNvSpPr>
            <a:spLocks noGrp="1" noChangeArrowheads="1"/>
          </p:cNvSpPr>
          <p:nvPr/>
        </p:nvSpPr>
        <p:spPr bwMode="auto">
          <a:xfrm>
            <a:off x="2048002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Sketch</a:t>
            </a:r>
          </a:p>
        </p:txBody>
      </p:sp>
      <p:sp>
        <p:nvSpPr>
          <p:cNvPr id="158" name="Text Placeholder 20"/>
          <p:cNvSpPr>
            <a:spLocks noGrp="1" noChangeArrowheads="1"/>
          </p:cNvSpPr>
          <p:nvPr/>
        </p:nvSpPr>
        <p:spPr bwMode="auto">
          <a:xfrm>
            <a:off x="3969004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After completing feasibility test, a final design is prepared by using smart tools.</a:t>
            </a:r>
          </a:p>
        </p:txBody>
      </p:sp>
      <p:sp>
        <p:nvSpPr>
          <p:cNvPr id="159" name="Text Placeholder 21"/>
          <p:cNvSpPr>
            <a:spLocks noGrp="1" noChangeArrowheads="1"/>
          </p:cNvSpPr>
          <p:nvPr/>
        </p:nvSpPr>
        <p:spPr bwMode="auto">
          <a:xfrm>
            <a:off x="3969004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0104606" y="3334653"/>
            <a:ext cx="1228725" cy="1228725"/>
            <a:chOff x="0" y="0"/>
            <a:chExt cx="1512168" cy="1512168"/>
          </a:xfrm>
        </p:grpSpPr>
        <p:sp>
          <p:nvSpPr>
            <p:cNvPr id="240" name="Oval 23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C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41" name="Group 240"/>
            <p:cNvGrpSpPr>
              <a:grpSpLocks/>
            </p:cNvGrpSpPr>
            <p:nvPr/>
          </p:nvGrpSpPr>
          <p:grpSpPr bwMode="auto">
            <a:xfrm>
              <a:off x="486054" y="383021"/>
              <a:ext cx="622301" cy="746125"/>
              <a:chOff x="0" y="0"/>
              <a:chExt cx="622301" cy="746125"/>
            </a:xfrm>
          </p:grpSpPr>
          <p:sp>
            <p:nvSpPr>
              <p:cNvPr id="242" name="Freeform 241"/>
              <p:cNvSpPr>
                <a:spLocks noEditPoints="1" noChangeArrowheads="1"/>
              </p:cNvSpPr>
              <p:nvPr/>
            </p:nvSpPr>
            <p:spPr bwMode="auto">
              <a:xfrm>
                <a:off x="76200" y="0"/>
                <a:ext cx="469900" cy="736600"/>
              </a:xfrm>
              <a:custGeom>
                <a:avLst/>
                <a:gdLst>
                  <a:gd name="T0" fmla="*/ 334804 w 240"/>
                  <a:gd name="T1" fmla="*/ 47017 h 376"/>
                  <a:gd name="T2" fmla="*/ 123349 w 240"/>
                  <a:gd name="T3" fmla="*/ 23509 h 376"/>
                  <a:gd name="T4" fmla="*/ 109643 w 240"/>
                  <a:gd name="T5" fmla="*/ 48976 h 376"/>
                  <a:gd name="T6" fmla="*/ 160549 w 240"/>
                  <a:gd name="T7" fmla="*/ 227249 h 376"/>
                  <a:gd name="T8" fmla="*/ 160549 w 240"/>
                  <a:gd name="T9" fmla="*/ 227249 h 376"/>
                  <a:gd name="T10" fmla="*/ 236908 w 240"/>
                  <a:gd name="T11" fmla="*/ 503474 h 376"/>
                  <a:gd name="T12" fmla="*/ 129223 w 240"/>
                  <a:gd name="T13" fmla="*/ 501515 h 376"/>
                  <a:gd name="T14" fmla="*/ 17621 w 240"/>
                  <a:gd name="T15" fmla="*/ 648443 h 376"/>
                  <a:gd name="T16" fmla="*/ 187960 w 240"/>
                  <a:gd name="T17" fmla="*/ 713091 h 376"/>
                  <a:gd name="T18" fmla="*/ 299561 w 240"/>
                  <a:gd name="T19" fmla="*/ 568122 h 376"/>
                  <a:gd name="T20" fmla="*/ 207539 w 240"/>
                  <a:gd name="T21" fmla="*/ 239003 h 376"/>
                  <a:gd name="T22" fmla="*/ 428784 w 240"/>
                  <a:gd name="T23" fmla="*/ 311488 h 376"/>
                  <a:gd name="T24" fmla="*/ 454237 w 240"/>
                  <a:gd name="T25" fmla="*/ 323242 h 376"/>
                  <a:gd name="T26" fmla="*/ 454237 w 240"/>
                  <a:gd name="T27" fmla="*/ 323242 h 376"/>
                  <a:gd name="T28" fmla="*/ 469900 w 240"/>
                  <a:gd name="T29" fmla="*/ 299734 h 376"/>
                  <a:gd name="T30" fmla="*/ 334804 w 240"/>
                  <a:gd name="T31" fmla="*/ 47017 h 376"/>
                  <a:gd name="T32" fmla="*/ 176213 w 240"/>
                  <a:gd name="T33" fmla="*/ 671952 h 376"/>
                  <a:gd name="T34" fmla="*/ 58738 w 240"/>
                  <a:gd name="T35" fmla="*/ 636689 h 376"/>
                  <a:gd name="T36" fmla="*/ 140970 w 240"/>
                  <a:gd name="T37" fmla="*/ 542655 h 376"/>
                  <a:gd name="T38" fmla="*/ 258445 w 240"/>
                  <a:gd name="T39" fmla="*/ 579877 h 376"/>
                  <a:gd name="T40" fmla="*/ 176213 w 240"/>
                  <a:gd name="T41" fmla="*/ 671952 h 3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0"/>
                  <a:gd name="T64" fmla="*/ 0 h 376"/>
                  <a:gd name="T65" fmla="*/ 240 w 240"/>
                  <a:gd name="T66" fmla="*/ 376 h 3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0" h="376">
                    <a:moveTo>
                      <a:pt x="171" y="24"/>
                    </a:moveTo>
                    <a:cubicBezTo>
                      <a:pt x="141" y="4"/>
                      <a:pt x="105" y="0"/>
                      <a:pt x="63" y="12"/>
                    </a:cubicBezTo>
                    <a:cubicBezTo>
                      <a:pt x="57" y="13"/>
                      <a:pt x="54" y="19"/>
                      <a:pt x="56" y="2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121" y="257"/>
                      <a:pt x="121" y="257"/>
                      <a:pt x="121" y="257"/>
                    </a:cubicBezTo>
                    <a:cubicBezTo>
                      <a:pt x="106" y="251"/>
                      <a:pt x="86" y="251"/>
                      <a:pt x="66" y="256"/>
                    </a:cubicBezTo>
                    <a:cubicBezTo>
                      <a:pt x="25" y="268"/>
                      <a:pt x="0" y="300"/>
                      <a:pt x="9" y="331"/>
                    </a:cubicBezTo>
                    <a:cubicBezTo>
                      <a:pt x="17" y="361"/>
                      <a:pt x="56" y="376"/>
                      <a:pt x="96" y="364"/>
                    </a:cubicBezTo>
                    <a:cubicBezTo>
                      <a:pt x="137" y="353"/>
                      <a:pt x="162" y="320"/>
                      <a:pt x="153" y="290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93" y="107"/>
                      <a:pt x="218" y="157"/>
                      <a:pt x="219" y="159"/>
                    </a:cubicBezTo>
                    <a:cubicBezTo>
                      <a:pt x="221" y="164"/>
                      <a:pt x="226" y="167"/>
                      <a:pt x="232" y="165"/>
                    </a:cubicBezTo>
                    <a:cubicBezTo>
                      <a:pt x="232" y="165"/>
                      <a:pt x="232" y="165"/>
                      <a:pt x="232" y="165"/>
                    </a:cubicBezTo>
                    <a:cubicBezTo>
                      <a:pt x="237" y="164"/>
                      <a:pt x="240" y="159"/>
                      <a:pt x="240" y="153"/>
                    </a:cubicBezTo>
                    <a:cubicBezTo>
                      <a:pt x="239" y="150"/>
                      <a:pt x="229" y="63"/>
                      <a:pt x="171" y="24"/>
                    </a:cubicBezTo>
                    <a:close/>
                    <a:moveTo>
                      <a:pt x="90" y="343"/>
                    </a:moveTo>
                    <a:cubicBezTo>
                      <a:pt x="62" y="351"/>
                      <a:pt x="35" y="343"/>
                      <a:pt x="30" y="325"/>
                    </a:cubicBezTo>
                    <a:cubicBezTo>
                      <a:pt x="24" y="307"/>
                      <a:pt x="44" y="285"/>
                      <a:pt x="72" y="277"/>
                    </a:cubicBezTo>
                    <a:cubicBezTo>
                      <a:pt x="99" y="269"/>
                      <a:pt x="127" y="278"/>
                      <a:pt x="132" y="296"/>
                    </a:cubicBezTo>
                    <a:cubicBezTo>
                      <a:pt x="137" y="314"/>
                      <a:pt x="118" y="335"/>
                      <a:pt x="90" y="3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Freeform 242"/>
              <p:cNvSpPr>
                <a:spLocks noEditPoints="1" noChangeArrowheads="1"/>
              </p:cNvSpPr>
              <p:nvPr/>
            </p:nvSpPr>
            <p:spPr bwMode="auto">
              <a:xfrm>
                <a:off x="376238" y="358775"/>
                <a:ext cx="246063" cy="387350"/>
              </a:xfrm>
              <a:custGeom>
                <a:avLst/>
                <a:gdLst>
                  <a:gd name="T0" fmla="*/ 175759 w 126"/>
                  <a:gd name="T1" fmla="*/ 25432 h 198"/>
                  <a:gd name="T2" fmla="*/ 64445 w 126"/>
                  <a:gd name="T3" fmla="*/ 13694 h 198"/>
                  <a:gd name="T4" fmla="*/ 58586 w 126"/>
                  <a:gd name="T5" fmla="*/ 27388 h 198"/>
                  <a:gd name="T6" fmla="*/ 83974 w 126"/>
                  <a:gd name="T7" fmla="*/ 121291 h 198"/>
                  <a:gd name="T8" fmla="*/ 83974 w 126"/>
                  <a:gd name="T9" fmla="*/ 121291 h 198"/>
                  <a:gd name="T10" fmla="*/ 124984 w 126"/>
                  <a:gd name="T11" fmla="*/ 266059 h 198"/>
                  <a:gd name="T12" fmla="*/ 68351 w 126"/>
                  <a:gd name="T13" fmla="*/ 264102 h 198"/>
                  <a:gd name="T14" fmla="*/ 9764 w 126"/>
                  <a:gd name="T15" fmla="*/ 342355 h 198"/>
                  <a:gd name="T16" fmla="*/ 99597 w 126"/>
                  <a:gd name="T17" fmla="*/ 375612 h 198"/>
                  <a:gd name="T18" fmla="*/ 158183 w 126"/>
                  <a:gd name="T19" fmla="*/ 299316 h 198"/>
                  <a:gd name="T20" fmla="*/ 109361 w 126"/>
                  <a:gd name="T21" fmla="*/ 127160 h 198"/>
                  <a:gd name="T22" fmla="*/ 224581 w 126"/>
                  <a:gd name="T23" fmla="*/ 164330 h 198"/>
                  <a:gd name="T24" fmla="*/ 238251 w 126"/>
                  <a:gd name="T25" fmla="*/ 170199 h 198"/>
                  <a:gd name="T26" fmla="*/ 238251 w 126"/>
                  <a:gd name="T27" fmla="*/ 170199 h 198"/>
                  <a:gd name="T28" fmla="*/ 246063 w 126"/>
                  <a:gd name="T29" fmla="*/ 158461 h 198"/>
                  <a:gd name="T30" fmla="*/ 175759 w 126"/>
                  <a:gd name="T31" fmla="*/ 25432 h 198"/>
                  <a:gd name="T32" fmla="*/ 93738 w 126"/>
                  <a:gd name="T33" fmla="*/ 354093 h 198"/>
                  <a:gd name="T34" fmla="*/ 31246 w 126"/>
                  <a:gd name="T35" fmla="*/ 334530 h 198"/>
                  <a:gd name="T36" fmla="*/ 74209 w 126"/>
                  <a:gd name="T37" fmla="*/ 285622 h 198"/>
                  <a:gd name="T38" fmla="*/ 136702 w 126"/>
                  <a:gd name="T39" fmla="*/ 305185 h 198"/>
                  <a:gd name="T40" fmla="*/ 93738 w 126"/>
                  <a:gd name="T41" fmla="*/ 354093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6"/>
                  <a:gd name="T64" fmla="*/ 0 h 198"/>
                  <a:gd name="T65" fmla="*/ 126 w 126"/>
                  <a:gd name="T66" fmla="*/ 198 h 19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6" h="198">
                    <a:moveTo>
                      <a:pt x="90" y="13"/>
                    </a:moveTo>
                    <a:cubicBezTo>
                      <a:pt x="74" y="3"/>
                      <a:pt x="55" y="0"/>
                      <a:pt x="33" y="7"/>
                    </a:cubicBezTo>
                    <a:cubicBezTo>
                      <a:pt x="30" y="8"/>
                      <a:pt x="29" y="11"/>
                      <a:pt x="30" y="1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56" y="133"/>
                      <a:pt x="45" y="132"/>
                      <a:pt x="35" y="135"/>
                    </a:cubicBezTo>
                    <a:cubicBezTo>
                      <a:pt x="13" y="141"/>
                      <a:pt x="0" y="159"/>
                      <a:pt x="5" y="175"/>
                    </a:cubicBezTo>
                    <a:cubicBezTo>
                      <a:pt x="9" y="190"/>
                      <a:pt x="29" y="198"/>
                      <a:pt x="51" y="192"/>
                    </a:cubicBezTo>
                    <a:cubicBezTo>
                      <a:pt x="72" y="186"/>
                      <a:pt x="85" y="169"/>
                      <a:pt x="81" y="15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102" y="57"/>
                      <a:pt x="115" y="83"/>
                      <a:pt x="115" y="84"/>
                    </a:cubicBezTo>
                    <a:cubicBezTo>
                      <a:pt x="116" y="87"/>
                      <a:pt x="119" y="88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5" y="87"/>
                      <a:pt x="126" y="84"/>
                      <a:pt x="126" y="81"/>
                    </a:cubicBezTo>
                    <a:cubicBezTo>
                      <a:pt x="126" y="79"/>
                      <a:pt x="121" y="34"/>
                      <a:pt x="90" y="13"/>
                    </a:cubicBezTo>
                    <a:close/>
                    <a:moveTo>
                      <a:pt x="48" y="181"/>
                    </a:moveTo>
                    <a:cubicBezTo>
                      <a:pt x="33" y="185"/>
                      <a:pt x="18" y="181"/>
                      <a:pt x="16" y="171"/>
                    </a:cubicBezTo>
                    <a:cubicBezTo>
                      <a:pt x="13" y="162"/>
                      <a:pt x="23" y="151"/>
                      <a:pt x="38" y="146"/>
                    </a:cubicBezTo>
                    <a:cubicBezTo>
                      <a:pt x="52" y="142"/>
                      <a:pt x="67" y="147"/>
                      <a:pt x="70" y="156"/>
                    </a:cubicBezTo>
                    <a:cubicBezTo>
                      <a:pt x="72" y="166"/>
                      <a:pt x="62" y="177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Freeform 243"/>
              <p:cNvSpPr>
                <a:spLocks noEditPoints="1" noChangeArrowheads="1"/>
              </p:cNvSpPr>
              <p:nvPr/>
            </p:nvSpPr>
            <p:spPr bwMode="auto">
              <a:xfrm>
                <a:off x="0" y="155575"/>
                <a:ext cx="217488" cy="338138"/>
              </a:xfrm>
              <a:custGeom>
                <a:avLst/>
                <a:gdLst>
                  <a:gd name="T0" fmla="*/ 154789 w 111"/>
                  <a:gd name="T1" fmla="*/ 21500 h 173"/>
                  <a:gd name="T2" fmla="*/ 56821 w 111"/>
                  <a:gd name="T3" fmla="*/ 11727 h 173"/>
                  <a:gd name="T4" fmla="*/ 50943 w 111"/>
                  <a:gd name="T5" fmla="*/ 23455 h 173"/>
                  <a:gd name="T6" fmla="*/ 74455 w 111"/>
                  <a:gd name="T7" fmla="*/ 105546 h 173"/>
                  <a:gd name="T8" fmla="*/ 74455 w 111"/>
                  <a:gd name="T9" fmla="*/ 105546 h 173"/>
                  <a:gd name="T10" fmla="*/ 109724 w 111"/>
                  <a:gd name="T11" fmla="*/ 232592 h 173"/>
                  <a:gd name="T12" fmla="*/ 60740 w 111"/>
                  <a:gd name="T13" fmla="*/ 230637 h 173"/>
                  <a:gd name="T14" fmla="*/ 7837 w 111"/>
                  <a:gd name="T15" fmla="*/ 297092 h 173"/>
                  <a:gd name="T16" fmla="*/ 88171 w 111"/>
                  <a:gd name="T17" fmla="*/ 328365 h 173"/>
                  <a:gd name="T18" fmla="*/ 139114 w 111"/>
                  <a:gd name="T19" fmla="*/ 259956 h 173"/>
                  <a:gd name="T20" fmla="*/ 96008 w 111"/>
                  <a:gd name="T21" fmla="*/ 109455 h 173"/>
                  <a:gd name="T22" fmla="*/ 197894 w 111"/>
                  <a:gd name="T23" fmla="*/ 142683 h 173"/>
                  <a:gd name="T24" fmla="*/ 209651 w 111"/>
                  <a:gd name="T25" fmla="*/ 148546 h 173"/>
                  <a:gd name="T26" fmla="*/ 209651 w 111"/>
                  <a:gd name="T27" fmla="*/ 148546 h 173"/>
                  <a:gd name="T28" fmla="*/ 215529 w 111"/>
                  <a:gd name="T29" fmla="*/ 138773 h 173"/>
                  <a:gd name="T30" fmla="*/ 154789 w 111"/>
                  <a:gd name="T31" fmla="*/ 21500 h 173"/>
                  <a:gd name="T32" fmla="*/ 82293 w 111"/>
                  <a:gd name="T33" fmla="*/ 308820 h 173"/>
                  <a:gd name="T34" fmla="*/ 27431 w 111"/>
                  <a:gd name="T35" fmla="*/ 291229 h 173"/>
                  <a:gd name="T36" fmla="*/ 64659 w 111"/>
                  <a:gd name="T37" fmla="*/ 250183 h 173"/>
                  <a:gd name="T38" fmla="*/ 119520 w 111"/>
                  <a:gd name="T39" fmla="*/ 265819 h 173"/>
                  <a:gd name="T40" fmla="*/ 82293 w 111"/>
                  <a:gd name="T41" fmla="*/ 308820 h 1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1"/>
                  <a:gd name="T64" fmla="*/ 0 h 173"/>
                  <a:gd name="T65" fmla="*/ 111 w 111"/>
                  <a:gd name="T66" fmla="*/ 173 h 1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1" h="173">
                    <a:moveTo>
                      <a:pt x="79" y="11"/>
                    </a:moveTo>
                    <a:cubicBezTo>
                      <a:pt x="65" y="2"/>
                      <a:pt x="49" y="0"/>
                      <a:pt x="29" y="6"/>
                    </a:cubicBezTo>
                    <a:cubicBezTo>
                      <a:pt x="27" y="6"/>
                      <a:pt x="25" y="9"/>
                      <a:pt x="26" y="12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49" y="116"/>
                      <a:pt x="40" y="115"/>
                      <a:pt x="31" y="118"/>
                    </a:cubicBezTo>
                    <a:cubicBezTo>
                      <a:pt x="12" y="123"/>
                      <a:pt x="0" y="138"/>
                      <a:pt x="4" y="152"/>
                    </a:cubicBezTo>
                    <a:cubicBezTo>
                      <a:pt x="8" y="166"/>
                      <a:pt x="26" y="173"/>
                      <a:pt x="45" y="168"/>
                    </a:cubicBezTo>
                    <a:cubicBezTo>
                      <a:pt x="63" y="162"/>
                      <a:pt x="75" y="147"/>
                      <a:pt x="71" y="13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89" y="49"/>
                      <a:pt x="100" y="72"/>
                      <a:pt x="101" y="73"/>
                    </a:cubicBezTo>
                    <a:cubicBezTo>
                      <a:pt x="102" y="76"/>
                      <a:pt x="104" y="77"/>
                      <a:pt x="107" y="76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9" y="75"/>
                      <a:pt x="111" y="73"/>
                      <a:pt x="110" y="71"/>
                    </a:cubicBezTo>
                    <a:cubicBezTo>
                      <a:pt x="110" y="69"/>
                      <a:pt x="106" y="29"/>
                      <a:pt x="79" y="11"/>
                    </a:cubicBezTo>
                    <a:close/>
                    <a:moveTo>
                      <a:pt x="42" y="158"/>
                    </a:moveTo>
                    <a:cubicBezTo>
                      <a:pt x="29" y="162"/>
                      <a:pt x="16" y="158"/>
                      <a:pt x="14" y="149"/>
                    </a:cubicBezTo>
                    <a:cubicBezTo>
                      <a:pt x="12" y="141"/>
                      <a:pt x="20" y="131"/>
                      <a:pt x="33" y="128"/>
                    </a:cubicBezTo>
                    <a:cubicBezTo>
                      <a:pt x="46" y="124"/>
                      <a:pt x="59" y="128"/>
                      <a:pt x="61" y="136"/>
                    </a:cubicBezTo>
                    <a:cubicBezTo>
                      <a:pt x="63" y="144"/>
                      <a:pt x="55" y="154"/>
                      <a:pt x="42" y="15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1" name="Group 160"/>
          <p:cNvGrpSpPr>
            <a:grpSpLocks/>
          </p:cNvGrpSpPr>
          <p:nvPr/>
        </p:nvGrpSpPr>
        <p:grpSpPr bwMode="auto">
          <a:xfrm>
            <a:off x="2179341" y="3334653"/>
            <a:ext cx="1228725" cy="1228725"/>
            <a:chOff x="0" y="0"/>
            <a:chExt cx="1512168" cy="1512168"/>
          </a:xfrm>
        </p:grpSpPr>
        <p:sp>
          <p:nvSpPr>
            <p:cNvPr id="220" name="Oval 21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21" name="Group 220"/>
            <p:cNvGrpSpPr>
              <a:grpSpLocks/>
            </p:cNvGrpSpPr>
            <p:nvPr/>
          </p:nvGrpSpPr>
          <p:grpSpPr bwMode="auto">
            <a:xfrm>
              <a:off x="369722" y="369138"/>
              <a:ext cx="778007" cy="783255"/>
              <a:chOff x="0" y="0"/>
              <a:chExt cx="941388" cy="947737"/>
            </a:xfrm>
          </p:grpSpPr>
          <p:sp>
            <p:nvSpPr>
              <p:cNvPr id="222" name="Freeform 221"/>
              <p:cNvSpPr>
                <a:spLocks noEditPoints="1" noChangeArrowheads="1"/>
              </p:cNvSpPr>
              <p:nvPr/>
            </p:nvSpPr>
            <p:spPr bwMode="auto">
              <a:xfrm>
                <a:off x="158750" y="155575"/>
                <a:ext cx="636588" cy="633413"/>
              </a:xfrm>
              <a:custGeom>
                <a:avLst/>
                <a:gdLst>
                  <a:gd name="T0" fmla="*/ 88143 w 325"/>
                  <a:gd name="T1" fmla="*/ 437915 h 324"/>
                  <a:gd name="T2" fmla="*/ 195873 w 325"/>
                  <a:gd name="T3" fmla="*/ 545439 h 324"/>
                  <a:gd name="T4" fmla="*/ 109689 w 325"/>
                  <a:gd name="T5" fmla="*/ 633413 h 324"/>
                  <a:gd name="T6" fmla="*/ 0 w 325"/>
                  <a:gd name="T7" fmla="*/ 523934 h 324"/>
                  <a:gd name="T8" fmla="*/ 88143 w 325"/>
                  <a:gd name="T9" fmla="*/ 437915 h 324"/>
                  <a:gd name="T10" fmla="*/ 321232 w 325"/>
                  <a:gd name="T11" fmla="*/ 465285 h 324"/>
                  <a:gd name="T12" fmla="*/ 450508 w 325"/>
                  <a:gd name="T13" fmla="*/ 410545 h 324"/>
                  <a:gd name="T14" fmla="*/ 505353 w 325"/>
                  <a:gd name="T15" fmla="*/ 304977 h 324"/>
                  <a:gd name="T16" fmla="*/ 599372 w 325"/>
                  <a:gd name="T17" fmla="*/ 97749 h 324"/>
                  <a:gd name="T18" fmla="*/ 624836 w 325"/>
                  <a:gd name="T19" fmla="*/ 91884 h 324"/>
                  <a:gd name="T20" fmla="*/ 624836 w 325"/>
                  <a:gd name="T21" fmla="*/ 54739 h 324"/>
                  <a:gd name="T22" fmla="*/ 607207 w 325"/>
                  <a:gd name="T23" fmla="*/ 46919 h 324"/>
                  <a:gd name="T24" fmla="*/ 399581 w 325"/>
                  <a:gd name="T25" fmla="*/ 252192 h 324"/>
                  <a:gd name="T26" fmla="*/ 391746 w 325"/>
                  <a:gd name="T27" fmla="*/ 303022 h 324"/>
                  <a:gd name="T28" fmla="*/ 331026 w 325"/>
                  <a:gd name="T29" fmla="*/ 303022 h 324"/>
                  <a:gd name="T30" fmla="*/ 331026 w 325"/>
                  <a:gd name="T31" fmla="*/ 242417 h 324"/>
                  <a:gd name="T32" fmla="*/ 381953 w 325"/>
                  <a:gd name="T33" fmla="*/ 236552 h 324"/>
                  <a:gd name="T34" fmla="*/ 589578 w 325"/>
                  <a:gd name="T35" fmla="*/ 29325 h 324"/>
                  <a:gd name="T36" fmla="*/ 581743 w 325"/>
                  <a:gd name="T37" fmla="*/ 9775 h 324"/>
                  <a:gd name="T38" fmla="*/ 544528 w 325"/>
                  <a:gd name="T39" fmla="*/ 9775 h 324"/>
                  <a:gd name="T40" fmla="*/ 538651 w 325"/>
                  <a:gd name="T41" fmla="*/ 37145 h 324"/>
                  <a:gd name="T42" fmla="*/ 317315 w 325"/>
                  <a:gd name="T43" fmla="*/ 132939 h 324"/>
                  <a:gd name="T44" fmla="*/ 225254 w 325"/>
                  <a:gd name="T45" fmla="*/ 185723 h 324"/>
                  <a:gd name="T46" fmla="*/ 168451 w 325"/>
                  <a:gd name="T47" fmla="*/ 312797 h 324"/>
                  <a:gd name="T48" fmla="*/ 76391 w 325"/>
                  <a:gd name="T49" fmla="*/ 387086 h 324"/>
                  <a:gd name="T50" fmla="*/ 246800 w 325"/>
                  <a:gd name="T51" fmla="*/ 557169 h 324"/>
                  <a:gd name="T52" fmla="*/ 321232 w 325"/>
                  <a:gd name="T53" fmla="*/ 465285 h 3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5"/>
                  <a:gd name="T82" fmla="*/ 0 h 324"/>
                  <a:gd name="T83" fmla="*/ 325 w 325"/>
                  <a:gd name="T84" fmla="*/ 324 h 32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5" h="324">
                    <a:moveTo>
                      <a:pt x="45" y="224"/>
                    </a:moveTo>
                    <a:cubicBezTo>
                      <a:pt x="100" y="279"/>
                      <a:pt x="100" y="279"/>
                      <a:pt x="100" y="279"/>
                    </a:cubicBezTo>
                    <a:cubicBezTo>
                      <a:pt x="56" y="324"/>
                      <a:pt x="56" y="324"/>
                      <a:pt x="56" y="324"/>
                    </a:cubicBezTo>
                    <a:cubicBezTo>
                      <a:pt x="0" y="268"/>
                      <a:pt x="0" y="268"/>
                      <a:pt x="0" y="268"/>
                    </a:cubicBezTo>
                    <a:lnTo>
                      <a:pt x="45" y="224"/>
                    </a:lnTo>
                    <a:close/>
                    <a:moveTo>
                      <a:pt x="164" y="238"/>
                    </a:moveTo>
                    <a:cubicBezTo>
                      <a:pt x="187" y="238"/>
                      <a:pt x="211" y="229"/>
                      <a:pt x="230" y="210"/>
                    </a:cubicBezTo>
                    <a:cubicBezTo>
                      <a:pt x="245" y="194"/>
                      <a:pt x="255" y="175"/>
                      <a:pt x="258" y="156"/>
                    </a:cubicBezTo>
                    <a:cubicBezTo>
                      <a:pt x="264" y="133"/>
                      <a:pt x="270" y="99"/>
                      <a:pt x="306" y="50"/>
                    </a:cubicBezTo>
                    <a:cubicBezTo>
                      <a:pt x="310" y="52"/>
                      <a:pt x="316" y="51"/>
                      <a:pt x="319" y="47"/>
                    </a:cubicBezTo>
                    <a:cubicBezTo>
                      <a:pt x="325" y="42"/>
                      <a:pt x="325" y="33"/>
                      <a:pt x="319" y="28"/>
                    </a:cubicBezTo>
                    <a:cubicBezTo>
                      <a:pt x="317" y="25"/>
                      <a:pt x="313" y="24"/>
                      <a:pt x="310" y="24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8" y="138"/>
                      <a:pt x="207" y="148"/>
                      <a:pt x="200" y="155"/>
                    </a:cubicBezTo>
                    <a:cubicBezTo>
                      <a:pt x="191" y="163"/>
                      <a:pt x="177" y="163"/>
                      <a:pt x="169" y="155"/>
                    </a:cubicBezTo>
                    <a:cubicBezTo>
                      <a:pt x="160" y="146"/>
                      <a:pt x="160" y="132"/>
                      <a:pt x="169" y="124"/>
                    </a:cubicBezTo>
                    <a:cubicBezTo>
                      <a:pt x="176" y="117"/>
                      <a:pt x="187" y="116"/>
                      <a:pt x="195" y="121"/>
                    </a:cubicBezTo>
                    <a:cubicBezTo>
                      <a:pt x="301" y="15"/>
                      <a:pt x="301" y="15"/>
                      <a:pt x="301" y="15"/>
                    </a:cubicBezTo>
                    <a:cubicBezTo>
                      <a:pt x="301" y="12"/>
                      <a:pt x="300" y="8"/>
                      <a:pt x="297" y="5"/>
                    </a:cubicBezTo>
                    <a:cubicBezTo>
                      <a:pt x="292" y="0"/>
                      <a:pt x="283" y="0"/>
                      <a:pt x="278" y="5"/>
                    </a:cubicBezTo>
                    <a:cubicBezTo>
                      <a:pt x="274" y="9"/>
                      <a:pt x="273" y="14"/>
                      <a:pt x="275" y="19"/>
                    </a:cubicBezTo>
                    <a:cubicBezTo>
                      <a:pt x="221" y="58"/>
                      <a:pt x="185" y="61"/>
                      <a:pt x="162" y="68"/>
                    </a:cubicBezTo>
                    <a:cubicBezTo>
                      <a:pt x="145" y="72"/>
                      <a:pt x="129" y="81"/>
                      <a:pt x="115" y="95"/>
                    </a:cubicBezTo>
                    <a:cubicBezTo>
                      <a:pt x="96" y="113"/>
                      <a:pt x="87" y="137"/>
                      <a:pt x="86" y="160"/>
                    </a:cubicBezTo>
                    <a:cubicBezTo>
                      <a:pt x="39" y="198"/>
                      <a:pt x="39" y="198"/>
                      <a:pt x="39" y="198"/>
                    </a:cubicBezTo>
                    <a:cubicBezTo>
                      <a:pt x="126" y="285"/>
                      <a:pt x="126" y="285"/>
                      <a:pt x="126" y="285"/>
                    </a:cubicBezTo>
                    <a:lnTo>
                      <a:pt x="164" y="2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3" name="Freeform 222"/>
              <p:cNvSpPr>
                <a:spLocks noEditPoints="1" noChangeArrowheads="1"/>
              </p:cNvSpPr>
              <p:nvPr/>
            </p:nvSpPr>
            <p:spPr bwMode="auto">
              <a:xfrm>
                <a:off x="50800" y="47625"/>
                <a:ext cx="849313" cy="850900"/>
              </a:xfrm>
              <a:custGeom>
                <a:avLst/>
                <a:gdLst>
                  <a:gd name="T0" fmla="*/ 849313 w 535"/>
                  <a:gd name="T1" fmla="*/ 850900 h 536"/>
                  <a:gd name="T2" fmla="*/ 0 w 535"/>
                  <a:gd name="T3" fmla="*/ 850900 h 536"/>
                  <a:gd name="T4" fmla="*/ 0 w 535"/>
                  <a:gd name="T5" fmla="*/ 0 h 536"/>
                  <a:gd name="T6" fmla="*/ 849313 w 535"/>
                  <a:gd name="T7" fmla="*/ 0 h 536"/>
                  <a:gd name="T8" fmla="*/ 849313 w 535"/>
                  <a:gd name="T9" fmla="*/ 850900 h 536"/>
                  <a:gd name="T10" fmla="*/ 15875 w 535"/>
                  <a:gd name="T11" fmla="*/ 833438 h 536"/>
                  <a:gd name="T12" fmla="*/ 833438 w 535"/>
                  <a:gd name="T13" fmla="*/ 833438 h 536"/>
                  <a:gd name="T14" fmla="*/ 833438 w 535"/>
                  <a:gd name="T15" fmla="*/ 17463 h 536"/>
                  <a:gd name="T16" fmla="*/ 15875 w 535"/>
                  <a:gd name="T17" fmla="*/ 17463 h 536"/>
                  <a:gd name="T18" fmla="*/ 15875 w 535"/>
                  <a:gd name="T19" fmla="*/ 833438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35"/>
                  <a:gd name="T31" fmla="*/ 0 h 536"/>
                  <a:gd name="T32" fmla="*/ 535 w 535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35" h="536">
                    <a:moveTo>
                      <a:pt x="535" y="536"/>
                    </a:moveTo>
                    <a:lnTo>
                      <a:pt x="0" y="536"/>
                    </a:lnTo>
                    <a:lnTo>
                      <a:pt x="0" y="0"/>
                    </a:lnTo>
                    <a:lnTo>
                      <a:pt x="535" y="0"/>
                    </a:lnTo>
                    <a:lnTo>
                      <a:pt x="535" y="536"/>
                    </a:lnTo>
                    <a:close/>
                    <a:moveTo>
                      <a:pt x="10" y="525"/>
                    </a:moveTo>
                    <a:lnTo>
                      <a:pt x="525" y="525"/>
                    </a:lnTo>
                    <a:lnTo>
                      <a:pt x="525" y="11"/>
                    </a:lnTo>
                    <a:lnTo>
                      <a:pt x="10" y="11"/>
                    </a:lnTo>
                    <a:lnTo>
                      <a:pt x="10" y="52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/>
            </p:nvSpPr>
            <p:spPr bwMode="auto">
              <a:xfrm>
                <a:off x="831850" y="4762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Freeform 224"/>
              <p:cNvSpPr>
                <a:spLocks noEditPoints="1" noChangeArrowheads="1"/>
              </p:cNvSpPr>
              <p:nvPr/>
            </p:nvSpPr>
            <p:spPr bwMode="auto">
              <a:xfrm>
                <a:off x="82550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831850" y="838200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Freeform 226"/>
              <p:cNvSpPr>
                <a:spLocks noEditPoints="1" noChangeArrowheads="1"/>
              </p:cNvSpPr>
              <p:nvPr/>
            </p:nvSpPr>
            <p:spPr bwMode="auto">
              <a:xfrm>
                <a:off x="82550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6350" y="838200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Freeform 228"/>
              <p:cNvSpPr>
                <a:spLocks noEditPoints="1" noChangeArrowheads="1"/>
              </p:cNvSpPr>
              <p:nvPr/>
            </p:nvSpPr>
            <p:spPr bwMode="auto">
              <a:xfrm>
                <a:off x="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/>
            </p:nvSpPr>
            <p:spPr bwMode="auto">
              <a:xfrm>
                <a:off x="6350" y="4762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Freeform 23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433387" y="14287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Freeform 232"/>
              <p:cNvSpPr>
                <a:spLocks noEditPoints="1" noChangeArrowheads="1"/>
              </p:cNvSpPr>
              <p:nvPr/>
            </p:nvSpPr>
            <p:spPr bwMode="auto">
              <a:xfrm>
                <a:off x="428625" y="7937"/>
                <a:ext cx="93663" cy="96838"/>
              </a:xfrm>
              <a:custGeom>
                <a:avLst/>
                <a:gdLst>
                  <a:gd name="T0" fmla="*/ 93663 w 59"/>
                  <a:gd name="T1" fmla="*/ 96838 h 61"/>
                  <a:gd name="T2" fmla="*/ 0 w 59"/>
                  <a:gd name="T3" fmla="*/ 96838 h 61"/>
                  <a:gd name="T4" fmla="*/ 0 w 59"/>
                  <a:gd name="T5" fmla="*/ 0 h 61"/>
                  <a:gd name="T6" fmla="*/ 93663 w 59"/>
                  <a:gd name="T7" fmla="*/ 0 h 61"/>
                  <a:gd name="T8" fmla="*/ 93663 w 59"/>
                  <a:gd name="T9" fmla="*/ 96838 h 61"/>
                  <a:gd name="T10" fmla="*/ 9525 w 59"/>
                  <a:gd name="T11" fmla="*/ 84138 h 61"/>
                  <a:gd name="T12" fmla="*/ 82550 w 59"/>
                  <a:gd name="T13" fmla="*/ 84138 h 61"/>
                  <a:gd name="T14" fmla="*/ 82550 w 59"/>
                  <a:gd name="T15" fmla="*/ 12700 h 61"/>
                  <a:gd name="T16" fmla="*/ 9525 w 59"/>
                  <a:gd name="T17" fmla="*/ 12700 h 61"/>
                  <a:gd name="T18" fmla="*/ 9525 w 59"/>
                  <a:gd name="T19" fmla="*/ 84138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1"/>
                  <a:gd name="T32" fmla="*/ 59 w 59"/>
                  <a:gd name="T33" fmla="*/ 61 h 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1">
                    <a:moveTo>
                      <a:pt x="59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61"/>
                    </a:lnTo>
                    <a:close/>
                    <a:moveTo>
                      <a:pt x="6" y="53"/>
                    </a:moveTo>
                    <a:lnTo>
                      <a:pt x="52" y="53"/>
                    </a:lnTo>
                    <a:lnTo>
                      <a:pt x="52" y="8"/>
                    </a:lnTo>
                    <a:lnTo>
                      <a:pt x="6" y="8"/>
                    </a:lnTo>
                    <a:lnTo>
                      <a:pt x="6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>
                <a:off x="428625" y="847725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Freeform 234"/>
              <p:cNvSpPr>
                <a:spLocks noEditPoints="1" noChangeArrowheads="1"/>
              </p:cNvSpPr>
              <p:nvPr/>
            </p:nvSpPr>
            <p:spPr bwMode="auto">
              <a:xfrm>
                <a:off x="422275" y="842962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2700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2700 w 60"/>
                  <a:gd name="T17" fmla="*/ 11113 h 60"/>
                  <a:gd name="T18" fmla="*/ 12700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8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8" y="7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/>
            </p:nvSpPr>
            <p:spPr bwMode="auto">
              <a:xfrm>
                <a:off x="158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7" name="Freeform 236"/>
              <p:cNvSpPr>
                <a:spLocks noEditPoints="1" noChangeArrowheads="1"/>
              </p:cNvSpPr>
              <p:nvPr/>
            </p:nvSpPr>
            <p:spPr bwMode="auto">
              <a:xfrm>
                <a:off x="111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2550 w 60"/>
                  <a:gd name="T13" fmla="*/ 84138 h 60"/>
                  <a:gd name="T14" fmla="*/ 82550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2" y="53"/>
                    </a:lnTo>
                    <a:lnTo>
                      <a:pt x="52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Rectangle 237"/>
              <p:cNvSpPr>
                <a:spLocks noChangeArrowheads="1"/>
              </p:cNvSpPr>
              <p:nvPr/>
            </p:nvSpPr>
            <p:spPr bwMode="auto">
              <a:xfrm>
                <a:off x="8413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Freeform 238"/>
              <p:cNvSpPr>
                <a:spLocks noEditPoints="1" noChangeArrowheads="1"/>
              </p:cNvSpPr>
              <p:nvPr/>
            </p:nvSpPr>
            <p:spPr bwMode="auto">
              <a:xfrm>
                <a:off x="8366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326579" y="3334653"/>
            <a:ext cx="1228725" cy="1228725"/>
            <a:chOff x="0" y="0"/>
            <a:chExt cx="1512168" cy="1512168"/>
          </a:xfrm>
        </p:grpSpPr>
        <p:sp>
          <p:nvSpPr>
            <p:cNvPr id="203" name="Oval 20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04" name="Group 203"/>
            <p:cNvGrpSpPr>
              <a:grpSpLocks/>
            </p:cNvGrpSpPr>
            <p:nvPr/>
          </p:nvGrpSpPr>
          <p:grpSpPr bwMode="auto">
            <a:xfrm>
              <a:off x="313770" y="430952"/>
              <a:ext cx="893330" cy="633556"/>
              <a:chOff x="0" y="0"/>
              <a:chExt cx="982663" cy="696913"/>
            </a:xfrm>
          </p:grpSpPr>
          <p:sp>
            <p:nvSpPr>
              <p:cNvPr id="205" name="Freeform 204"/>
              <p:cNvSpPr>
                <a:spLocks noEditPoints="1" noChangeArrowheads="1"/>
              </p:cNvSpPr>
              <p:nvPr/>
            </p:nvSpPr>
            <p:spPr bwMode="auto">
              <a:xfrm>
                <a:off x="88900" y="146050"/>
                <a:ext cx="844550" cy="550863"/>
              </a:xfrm>
              <a:custGeom>
                <a:avLst/>
                <a:gdLst>
                  <a:gd name="T0" fmla="*/ 834775 w 432"/>
                  <a:gd name="T1" fmla="*/ 252887 h 281"/>
                  <a:gd name="T2" fmla="*/ 422275 w 432"/>
                  <a:gd name="T3" fmla="*/ 0 h 281"/>
                  <a:gd name="T4" fmla="*/ 9775 w 432"/>
                  <a:gd name="T5" fmla="*/ 252887 h 281"/>
                  <a:gd name="T6" fmla="*/ 9775 w 432"/>
                  <a:gd name="T7" fmla="*/ 297976 h 281"/>
                  <a:gd name="T8" fmla="*/ 422275 w 432"/>
                  <a:gd name="T9" fmla="*/ 550863 h 281"/>
                  <a:gd name="T10" fmla="*/ 834775 w 432"/>
                  <a:gd name="T11" fmla="*/ 297976 h 281"/>
                  <a:gd name="T12" fmla="*/ 834775 w 432"/>
                  <a:gd name="T13" fmla="*/ 252887 h 281"/>
                  <a:gd name="T14" fmla="*/ 422275 w 432"/>
                  <a:gd name="T15" fmla="*/ 474409 h 281"/>
                  <a:gd name="T16" fmla="*/ 87974 w 432"/>
                  <a:gd name="T17" fmla="*/ 276412 h 281"/>
                  <a:gd name="T18" fmla="*/ 111434 w 432"/>
                  <a:gd name="T19" fmla="*/ 252887 h 281"/>
                  <a:gd name="T20" fmla="*/ 293247 w 432"/>
                  <a:gd name="T21" fmla="*/ 111741 h 281"/>
                  <a:gd name="T22" fmla="*/ 422275 w 432"/>
                  <a:gd name="T23" fmla="*/ 72534 h 281"/>
                  <a:gd name="T24" fmla="*/ 551303 w 432"/>
                  <a:gd name="T25" fmla="*/ 109781 h 281"/>
                  <a:gd name="T26" fmla="*/ 733116 w 432"/>
                  <a:gd name="T27" fmla="*/ 252887 h 281"/>
                  <a:gd name="T28" fmla="*/ 756576 w 432"/>
                  <a:gd name="T29" fmla="*/ 276412 h 281"/>
                  <a:gd name="T30" fmla="*/ 422275 w 432"/>
                  <a:gd name="T31" fmla="*/ 474409 h 28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281"/>
                  <a:gd name="T50" fmla="*/ 432 w 432"/>
                  <a:gd name="T51" fmla="*/ 281 h 28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281">
                    <a:moveTo>
                      <a:pt x="427" y="129"/>
                    </a:moveTo>
                    <a:cubicBezTo>
                      <a:pt x="424" y="123"/>
                      <a:pt x="333" y="0"/>
                      <a:pt x="216" y="0"/>
                    </a:cubicBezTo>
                    <a:cubicBezTo>
                      <a:pt x="100" y="0"/>
                      <a:pt x="9" y="123"/>
                      <a:pt x="5" y="129"/>
                    </a:cubicBezTo>
                    <a:cubicBezTo>
                      <a:pt x="0" y="136"/>
                      <a:pt x="0" y="145"/>
                      <a:pt x="5" y="152"/>
                    </a:cubicBezTo>
                    <a:cubicBezTo>
                      <a:pt x="9" y="158"/>
                      <a:pt x="100" y="281"/>
                      <a:pt x="216" y="281"/>
                    </a:cubicBezTo>
                    <a:cubicBezTo>
                      <a:pt x="333" y="281"/>
                      <a:pt x="424" y="157"/>
                      <a:pt x="427" y="152"/>
                    </a:cubicBezTo>
                    <a:cubicBezTo>
                      <a:pt x="432" y="145"/>
                      <a:pt x="432" y="136"/>
                      <a:pt x="427" y="129"/>
                    </a:cubicBezTo>
                    <a:close/>
                    <a:moveTo>
                      <a:pt x="216" y="242"/>
                    </a:moveTo>
                    <a:cubicBezTo>
                      <a:pt x="129" y="242"/>
                      <a:pt x="45" y="141"/>
                      <a:pt x="45" y="141"/>
                    </a:cubicBezTo>
                    <a:cubicBezTo>
                      <a:pt x="45" y="141"/>
                      <a:pt x="50" y="136"/>
                      <a:pt x="57" y="129"/>
                    </a:cubicBezTo>
                    <a:cubicBezTo>
                      <a:pt x="77" y="107"/>
                      <a:pt x="110" y="76"/>
                      <a:pt x="150" y="57"/>
                    </a:cubicBezTo>
                    <a:cubicBezTo>
                      <a:pt x="171" y="45"/>
                      <a:pt x="194" y="37"/>
                      <a:pt x="216" y="37"/>
                    </a:cubicBezTo>
                    <a:cubicBezTo>
                      <a:pt x="238" y="37"/>
                      <a:pt x="261" y="45"/>
                      <a:pt x="282" y="56"/>
                    </a:cubicBezTo>
                    <a:cubicBezTo>
                      <a:pt x="322" y="75"/>
                      <a:pt x="355" y="107"/>
                      <a:pt x="375" y="129"/>
                    </a:cubicBezTo>
                    <a:cubicBezTo>
                      <a:pt x="383" y="136"/>
                      <a:pt x="387" y="141"/>
                      <a:pt x="387" y="141"/>
                    </a:cubicBezTo>
                    <a:cubicBezTo>
                      <a:pt x="387" y="141"/>
                      <a:pt x="303" y="242"/>
                      <a:pt x="216" y="24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Freeform 205"/>
              <p:cNvSpPr>
                <a:spLocks noEditPoints="1" noChangeArrowheads="1"/>
              </p:cNvSpPr>
              <p:nvPr/>
            </p:nvSpPr>
            <p:spPr bwMode="auto">
              <a:xfrm>
                <a:off x="307975" y="220662"/>
                <a:ext cx="400050" cy="401638"/>
              </a:xfrm>
              <a:custGeom>
                <a:avLst/>
                <a:gdLst>
                  <a:gd name="T0" fmla="*/ 199049 w 205"/>
                  <a:gd name="T1" fmla="*/ 0 h 205"/>
                  <a:gd name="T2" fmla="*/ 0 w 205"/>
                  <a:gd name="T3" fmla="*/ 199839 h 205"/>
                  <a:gd name="T4" fmla="*/ 199049 w 205"/>
                  <a:gd name="T5" fmla="*/ 401638 h 205"/>
                  <a:gd name="T6" fmla="*/ 400050 w 205"/>
                  <a:gd name="T7" fmla="*/ 199839 h 205"/>
                  <a:gd name="T8" fmla="*/ 199049 w 205"/>
                  <a:gd name="T9" fmla="*/ 0 h 205"/>
                  <a:gd name="T10" fmla="*/ 132700 w 205"/>
                  <a:gd name="T11" fmla="*/ 221391 h 205"/>
                  <a:gd name="T12" fmla="*/ 105379 w 205"/>
                  <a:gd name="T13" fmla="*/ 264493 h 205"/>
                  <a:gd name="T14" fmla="*/ 97573 w 205"/>
                  <a:gd name="T15" fmla="*/ 266453 h 205"/>
                  <a:gd name="T16" fmla="*/ 62447 w 205"/>
                  <a:gd name="T17" fmla="*/ 239024 h 205"/>
                  <a:gd name="T18" fmla="*/ 85864 w 205"/>
                  <a:gd name="T19" fmla="*/ 103838 h 205"/>
                  <a:gd name="T20" fmla="*/ 181486 w 205"/>
                  <a:gd name="T21" fmla="*/ 50939 h 205"/>
                  <a:gd name="T22" fmla="*/ 181486 w 205"/>
                  <a:gd name="T23" fmla="*/ 50939 h 205"/>
                  <a:gd name="T24" fmla="*/ 218564 w 205"/>
                  <a:gd name="T25" fmla="*/ 86205 h 205"/>
                  <a:gd name="T26" fmla="*/ 183438 w 205"/>
                  <a:gd name="T27" fmla="*/ 121471 h 205"/>
                  <a:gd name="T28" fmla="*/ 140505 w 205"/>
                  <a:gd name="T29" fmla="*/ 150859 h 205"/>
                  <a:gd name="T30" fmla="*/ 132700 w 205"/>
                  <a:gd name="T31" fmla="*/ 221391 h 205"/>
                  <a:gd name="T32" fmla="*/ 275156 w 205"/>
                  <a:gd name="T33" fmla="*/ 231187 h 205"/>
                  <a:gd name="T34" fmla="*/ 320040 w 205"/>
                  <a:gd name="T35" fmla="*/ 276249 h 205"/>
                  <a:gd name="T36" fmla="*/ 275156 w 205"/>
                  <a:gd name="T37" fmla="*/ 321310 h 205"/>
                  <a:gd name="T38" fmla="*/ 230273 w 205"/>
                  <a:gd name="T39" fmla="*/ 276249 h 205"/>
                  <a:gd name="T40" fmla="*/ 275156 w 205"/>
                  <a:gd name="T41" fmla="*/ 231187 h 20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05"/>
                  <a:gd name="T64" fmla="*/ 0 h 205"/>
                  <a:gd name="T65" fmla="*/ 205 w 205"/>
                  <a:gd name="T66" fmla="*/ 205 h 20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05" h="205">
                    <a:moveTo>
                      <a:pt x="102" y="0"/>
                    </a:moveTo>
                    <a:cubicBezTo>
                      <a:pt x="46" y="0"/>
                      <a:pt x="0" y="46"/>
                      <a:pt x="0" y="102"/>
                    </a:cubicBezTo>
                    <a:cubicBezTo>
                      <a:pt x="0" y="159"/>
                      <a:pt x="46" y="205"/>
                      <a:pt x="102" y="205"/>
                    </a:cubicBezTo>
                    <a:cubicBezTo>
                      <a:pt x="159" y="205"/>
                      <a:pt x="205" y="159"/>
                      <a:pt x="205" y="102"/>
                    </a:cubicBezTo>
                    <a:cubicBezTo>
                      <a:pt x="205" y="46"/>
                      <a:pt x="159" y="0"/>
                      <a:pt x="102" y="0"/>
                    </a:cubicBezTo>
                    <a:close/>
                    <a:moveTo>
                      <a:pt x="68" y="113"/>
                    </a:moveTo>
                    <a:cubicBezTo>
                      <a:pt x="70" y="123"/>
                      <a:pt x="64" y="133"/>
                      <a:pt x="54" y="135"/>
                    </a:cubicBezTo>
                    <a:cubicBezTo>
                      <a:pt x="53" y="136"/>
                      <a:pt x="51" y="136"/>
                      <a:pt x="50" y="136"/>
                    </a:cubicBezTo>
                    <a:cubicBezTo>
                      <a:pt x="41" y="136"/>
                      <a:pt x="34" y="130"/>
                      <a:pt x="32" y="122"/>
                    </a:cubicBezTo>
                    <a:cubicBezTo>
                      <a:pt x="24" y="88"/>
                      <a:pt x="34" y="66"/>
                      <a:pt x="44" y="53"/>
                    </a:cubicBezTo>
                    <a:cubicBezTo>
                      <a:pt x="58" y="35"/>
                      <a:pt x="80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4" y="26"/>
                      <a:pt x="112" y="34"/>
                      <a:pt x="112" y="44"/>
                    </a:cubicBezTo>
                    <a:cubicBezTo>
                      <a:pt x="112" y="54"/>
                      <a:pt x="104" y="62"/>
                      <a:pt x="94" y="62"/>
                    </a:cubicBezTo>
                    <a:cubicBezTo>
                      <a:pt x="90" y="63"/>
                      <a:pt x="79" y="67"/>
                      <a:pt x="72" y="77"/>
                    </a:cubicBezTo>
                    <a:cubicBezTo>
                      <a:pt x="65" y="86"/>
                      <a:pt x="64" y="99"/>
                      <a:pt x="68" y="113"/>
                    </a:cubicBezTo>
                    <a:close/>
                    <a:moveTo>
                      <a:pt x="141" y="118"/>
                    </a:moveTo>
                    <a:cubicBezTo>
                      <a:pt x="154" y="118"/>
                      <a:pt x="164" y="128"/>
                      <a:pt x="164" y="141"/>
                    </a:cubicBezTo>
                    <a:cubicBezTo>
                      <a:pt x="164" y="153"/>
                      <a:pt x="154" y="164"/>
                      <a:pt x="141" y="164"/>
                    </a:cubicBezTo>
                    <a:cubicBezTo>
                      <a:pt x="128" y="164"/>
                      <a:pt x="118" y="153"/>
                      <a:pt x="118" y="141"/>
                    </a:cubicBezTo>
                    <a:cubicBezTo>
                      <a:pt x="118" y="128"/>
                      <a:pt x="128" y="118"/>
                      <a:pt x="141" y="11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Freeform 206"/>
              <p:cNvSpPr>
                <a:spLocks noChangeArrowheads="1"/>
              </p:cNvSpPr>
              <p:nvPr/>
            </p:nvSpPr>
            <p:spPr bwMode="auto">
              <a:xfrm>
                <a:off x="0" y="246062"/>
                <a:ext cx="114300" cy="88900"/>
              </a:xfrm>
              <a:custGeom>
                <a:avLst/>
                <a:gdLst>
                  <a:gd name="T0" fmla="*/ 100013 w 72"/>
                  <a:gd name="T1" fmla="*/ 88900 h 56"/>
                  <a:gd name="T2" fmla="*/ 0 w 72"/>
                  <a:gd name="T3" fmla="*/ 17463 h 56"/>
                  <a:gd name="T4" fmla="*/ 14288 w 72"/>
                  <a:gd name="T5" fmla="*/ 0 h 56"/>
                  <a:gd name="T6" fmla="*/ 114300 w 72"/>
                  <a:gd name="T7" fmla="*/ 71438 h 56"/>
                  <a:gd name="T8" fmla="*/ 100013 w 72"/>
                  <a:gd name="T9" fmla="*/ 8890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6"/>
                  <a:gd name="T17" fmla="*/ 72 w 7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6">
                    <a:moveTo>
                      <a:pt x="63" y="56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72" y="45"/>
                    </a:lnTo>
                    <a:lnTo>
                      <a:pt x="63" y="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Freeform 207"/>
              <p:cNvSpPr>
                <a:spLocks noChangeArrowheads="1"/>
              </p:cNvSpPr>
              <p:nvPr/>
            </p:nvSpPr>
            <p:spPr bwMode="auto">
              <a:xfrm>
                <a:off x="71437" y="168275"/>
                <a:ext cx="104775" cy="106363"/>
              </a:xfrm>
              <a:custGeom>
                <a:avLst/>
                <a:gdLst>
                  <a:gd name="T0" fmla="*/ 90488 w 66"/>
                  <a:gd name="T1" fmla="*/ 106363 h 67"/>
                  <a:gd name="T2" fmla="*/ 0 w 66"/>
                  <a:gd name="T3" fmla="*/ 14288 h 67"/>
                  <a:gd name="T4" fmla="*/ 14288 w 66"/>
                  <a:gd name="T5" fmla="*/ 0 h 67"/>
                  <a:gd name="T6" fmla="*/ 104775 w 66"/>
                  <a:gd name="T7" fmla="*/ 90488 h 67"/>
                  <a:gd name="T8" fmla="*/ 90488 w 66"/>
                  <a:gd name="T9" fmla="*/ 106363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67"/>
                  <a:gd name="T17" fmla="*/ 66 w 66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67">
                    <a:moveTo>
                      <a:pt x="57" y="6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66" y="57"/>
                    </a:lnTo>
                    <a:lnTo>
                      <a:pt x="57" y="6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Freeform 208"/>
              <p:cNvSpPr>
                <a:spLocks noChangeArrowheads="1"/>
              </p:cNvSpPr>
              <p:nvPr/>
            </p:nvSpPr>
            <p:spPr bwMode="auto">
              <a:xfrm>
                <a:off x="150812" y="117475"/>
                <a:ext cx="90488" cy="109538"/>
              </a:xfrm>
              <a:custGeom>
                <a:avLst/>
                <a:gdLst>
                  <a:gd name="T0" fmla="*/ 73025 w 57"/>
                  <a:gd name="T1" fmla="*/ 109538 h 69"/>
                  <a:gd name="T2" fmla="*/ 0 w 57"/>
                  <a:gd name="T3" fmla="*/ 11113 h 69"/>
                  <a:gd name="T4" fmla="*/ 15875 w 57"/>
                  <a:gd name="T5" fmla="*/ 0 h 69"/>
                  <a:gd name="T6" fmla="*/ 90488 w 57"/>
                  <a:gd name="T7" fmla="*/ 98425 h 69"/>
                  <a:gd name="T8" fmla="*/ 73025 w 57"/>
                  <a:gd name="T9" fmla="*/ 109538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69"/>
                  <a:gd name="T17" fmla="*/ 57 w 57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69">
                    <a:moveTo>
                      <a:pt x="46" y="69"/>
                    </a:moveTo>
                    <a:lnTo>
                      <a:pt x="0" y="7"/>
                    </a:lnTo>
                    <a:lnTo>
                      <a:pt x="10" y="0"/>
                    </a:lnTo>
                    <a:lnTo>
                      <a:pt x="57" y="62"/>
                    </a:ln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Freeform 209"/>
              <p:cNvSpPr>
                <a:spLocks noChangeArrowheads="1"/>
              </p:cNvSpPr>
              <p:nvPr/>
            </p:nvSpPr>
            <p:spPr bwMode="auto">
              <a:xfrm>
                <a:off x="233362" y="65087"/>
                <a:ext cx="76200" cy="117475"/>
              </a:xfrm>
              <a:custGeom>
                <a:avLst/>
                <a:gdLst>
                  <a:gd name="T0" fmla="*/ 58738 w 48"/>
                  <a:gd name="T1" fmla="*/ 117475 h 74"/>
                  <a:gd name="T2" fmla="*/ 0 w 48"/>
                  <a:gd name="T3" fmla="*/ 9525 h 74"/>
                  <a:gd name="T4" fmla="*/ 17463 w 48"/>
                  <a:gd name="T5" fmla="*/ 0 h 74"/>
                  <a:gd name="T6" fmla="*/ 76200 w 48"/>
                  <a:gd name="T7" fmla="*/ 106363 h 74"/>
                  <a:gd name="T8" fmla="*/ 58738 w 48"/>
                  <a:gd name="T9" fmla="*/ 117475 h 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4"/>
                  <a:gd name="T17" fmla="*/ 48 w 48"/>
                  <a:gd name="T18" fmla="*/ 74 h 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4">
                    <a:moveTo>
                      <a:pt x="37" y="74"/>
                    </a:moveTo>
                    <a:lnTo>
                      <a:pt x="0" y="6"/>
                    </a:lnTo>
                    <a:lnTo>
                      <a:pt x="11" y="0"/>
                    </a:lnTo>
                    <a:lnTo>
                      <a:pt x="48" y="67"/>
                    </a:lnTo>
                    <a:lnTo>
                      <a:pt x="37" y="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Freeform 210"/>
              <p:cNvSpPr>
                <a:spLocks noChangeArrowheads="1"/>
              </p:cNvSpPr>
              <p:nvPr/>
            </p:nvSpPr>
            <p:spPr bwMode="auto">
              <a:xfrm>
                <a:off x="320675" y="22225"/>
                <a:ext cx="58738" cy="120650"/>
              </a:xfrm>
              <a:custGeom>
                <a:avLst/>
                <a:gdLst>
                  <a:gd name="T0" fmla="*/ 39688 w 37"/>
                  <a:gd name="T1" fmla="*/ 120650 h 76"/>
                  <a:gd name="T2" fmla="*/ 0 w 37"/>
                  <a:gd name="T3" fmla="*/ 6350 h 76"/>
                  <a:gd name="T4" fmla="*/ 20638 w 37"/>
                  <a:gd name="T5" fmla="*/ 0 h 76"/>
                  <a:gd name="T6" fmla="*/ 58738 w 37"/>
                  <a:gd name="T7" fmla="*/ 114300 h 76"/>
                  <a:gd name="T8" fmla="*/ 39688 w 37"/>
                  <a:gd name="T9" fmla="*/ 12065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76"/>
                  <a:gd name="T17" fmla="*/ 37 w 37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76">
                    <a:moveTo>
                      <a:pt x="25" y="76"/>
                    </a:moveTo>
                    <a:lnTo>
                      <a:pt x="0" y="4"/>
                    </a:lnTo>
                    <a:lnTo>
                      <a:pt x="13" y="0"/>
                    </a:lnTo>
                    <a:lnTo>
                      <a:pt x="37" y="72"/>
                    </a:lnTo>
                    <a:lnTo>
                      <a:pt x="25" y="7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Freeform 211"/>
              <p:cNvSpPr>
                <a:spLocks noChangeArrowheads="1"/>
              </p:cNvSpPr>
              <p:nvPr/>
            </p:nvSpPr>
            <p:spPr bwMode="auto">
              <a:xfrm>
                <a:off x="419100" y="6350"/>
                <a:ext cx="39688" cy="119063"/>
              </a:xfrm>
              <a:custGeom>
                <a:avLst/>
                <a:gdLst>
                  <a:gd name="T0" fmla="*/ 19050 w 25"/>
                  <a:gd name="T1" fmla="*/ 119063 h 75"/>
                  <a:gd name="T2" fmla="*/ 0 w 25"/>
                  <a:gd name="T3" fmla="*/ 3175 h 75"/>
                  <a:gd name="T4" fmla="*/ 19050 w 25"/>
                  <a:gd name="T5" fmla="*/ 0 h 75"/>
                  <a:gd name="T6" fmla="*/ 39688 w 25"/>
                  <a:gd name="T7" fmla="*/ 114300 h 75"/>
                  <a:gd name="T8" fmla="*/ 19050 w 25"/>
                  <a:gd name="T9" fmla="*/ 11906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75"/>
                  <a:gd name="T17" fmla="*/ 25 w 25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75">
                    <a:moveTo>
                      <a:pt x="12" y="7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25" y="72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Freeform 212"/>
              <p:cNvSpPr>
                <a:spLocks noChangeArrowheads="1"/>
              </p:cNvSpPr>
              <p:nvPr/>
            </p:nvSpPr>
            <p:spPr bwMode="auto">
              <a:xfrm>
                <a:off x="520700" y="0"/>
                <a:ext cx="25400" cy="115888"/>
              </a:xfrm>
              <a:custGeom>
                <a:avLst/>
                <a:gdLst>
                  <a:gd name="T0" fmla="*/ 19050 w 16"/>
                  <a:gd name="T1" fmla="*/ 115888 h 73"/>
                  <a:gd name="T2" fmla="*/ 0 w 16"/>
                  <a:gd name="T3" fmla="*/ 115888 h 73"/>
                  <a:gd name="T4" fmla="*/ 6350 w 16"/>
                  <a:gd name="T5" fmla="*/ 0 h 73"/>
                  <a:gd name="T6" fmla="*/ 25400 w 16"/>
                  <a:gd name="T7" fmla="*/ 0 h 73"/>
                  <a:gd name="T8" fmla="*/ 19050 w 16"/>
                  <a:gd name="T9" fmla="*/ 11588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73"/>
                  <a:gd name="T17" fmla="*/ 16 w 16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73">
                    <a:moveTo>
                      <a:pt x="12" y="73"/>
                    </a:moveTo>
                    <a:lnTo>
                      <a:pt x="0" y="73"/>
                    </a:lnTo>
                    <a:lnTo>
                      <a:pt x="4" y="0"/>
                    </a:lnTo>
                    <a:lnTo>
                      <a:pt x="16" y="0"/>
                    </a:lnTo>
                    <a:lnTo>
                      <a:pt x="12" y="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Freeform 213"/>
              <p:cNvSpPr>
                <a:spLocks noChangeArrowheads="1"/>
              </p:cNvSpPr>
              <p:nvPr/>
            </p:nvSpPr>
            <p:spPr bwMode="auto">
              <a:xfrm>
                <a:off x="595312" y="22225"/>
                <a:ext cx="53975" cy="112713"/>
              </a:xfrm>
              <a:custGeom>
                <a:avLst/>
                <a:gdLst>
                  <a:gd name="T0" fmla="*/ 22225 w 34"/>
                  <a:gd name="T1" fmla="*/ 112713 h 71"/>
                  <a:gd name="T2" fmla="*/ 0 w 34"/>
                  <a:gd name="T3" fmla="*/ 106363 h 71"/>
                  <a:gd name="T4" fmla="*/ 33338 w 34"/>
                  <a:gd name="T5" fmla="*/ 0 h 71"/>
                  <a:gd name="T6" fmla="*/ 53975 w 34"/>
                  <a:gd name="T7" fmla="*/ 4763 h 71"/>
                  <a:gd name="T8" fmla="*/ 22225 w 34"/>
                  <a:gd name="T9" fmla="*/ 11271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71"/>
                  <a:gd name="T17" fmla="*/ 34 w 34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71">
                    <a:moveTo>
                      <a:pt x="14" y="71"/>
                    </a:moveTo>
                    <a:lnTo>
                      <a:pt x="0" y="67"/>
                    </a:lnTo>
                    <a:lnTo>
                      <a:pt x="21" y="0"/>
                    </a:lnTo>
                    <a:lnTo>
                      <a:pt x="34" y="3"/>
                    </a:lnTo>
                    <a:lnTo>
                      <a:pt x="14" y="7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Freeform 214"/>
              <p:cNvSpPr>
                <a:spLocks noChangeArrowheads="1"/>
              </p:cNvSpPr>
              <p:nvPr/>
            </p:nvSpPr>
            <p:spPr bwMode="auto">
              <a:xfrm>
                <a:off x="673100" y="52387"/>
                <a:ext cx="63500" cy="104775"/>
              </a:xfrm>
              <a:custGeom>
                <a:avLst/>
                <a:gdLst>
                  <a:gd name="T0" fmla="*/ 20638 w 40"/>
                  <a:gd name="T1" fmla="*/ 104775 h 66"/>
                  <a:gd name="T2" fmla="*/ 0 w 40"/>
                  <a:gd name="T3" fmla="*/ 96838 h 66"/>
                  <a:gd name="T4" fmla="*/ 42863 w 40"/>
                  <a:gd name="T5" fmla="*/ 0 h 66"/>
                  <a:gd name="T6" fmla="*/ 63500 w 40"/>
                  <a:gd name="T7" fmla="*/ 9525 h 66"/>
                  <a:gd name="T8" fmla="*/ 20638 w 40"/>
                  <a:gd name="T9" fmla="*/ 104775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6"/>
                  <a:gd name="T17" fmla="*/ 40 w 40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6">
                    <a:moveTo>
                      <a:pt x="13" y="66"/>
                    </a:moveTo>
                    <a:lnTo>
                      <a:pt x="0" y="61"/>
                    </a:lnTo>
                    <a:lnTo>
                      <a:pt x="27" y="0"/>
                    </a:lnTo>
                    <a:lnTo>
                      <a:pt x="40" y="6"/>
                    </a:lnTo>
                    <a:lnTo>
                      <a:pt x="13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Freeform 215"/>
              <p:cNvSpPr>
                <a:spLocks noChangeArrowheads="1"/>
              </p:cNvSpPr>
              <p:nvPr/>
            </p:nvSpPr>
            <p:spPr bwMode="auto">
              <a:xfrm>
                <a:off x="738187" y="92075"/>
                <a:ext cx="76200" cy="95250"/>
              </a:xfrm>
              <a:custGeom>
                <a:avLst/>
                <a:gdLst>
                  <a:gd name="T0" fmla="*/ 17463 w 48"/>
                  <a:gd name="T1" fmla="*/ 95250 h 60"/>
                  <a:gd name="T2" fmla="*/ 0 w 48"/>
                  <a:gd name="T3" fmla="*/ 84138 h 60"/>
                  <a:gd name="T4" fmla="*/ 60325 w 48"/>
                  <a:gd name="T5" fmla="*/ 0 h 60"/>
                  <a:gd name="T6" fmla="*/ 76200 w 48"/>
                  <a:gd name="T7" fmla="*/ 14288 h 60"/>
                  <a:gd name="T8" fmla="*/ 17463 w 48"/>
                  <a:gd name="T9" fmla="*/ 9525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0"/>
                  <a:gd name="T17" fmla="*/ 48 w 48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0">
                    <a:moveTo>
                      <a:pt x="11" y="60"/>
                    </a:moveTo>
                    <a:lnTo>
                      <a:pt x="0" y="53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1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Freeform 216"/>
              <p:cNvSpPr>
                <a:spLocks noChangeArrowheads="1"/>
              </p:cNvSpPr>
              <p:nvPr/>
            </p:nvSpPr>
            <p:spPr bwMode="auto">
              <a:xfrm>
                <a:off x="798512" y="142875"/>
                <a:ext cx="76200" cy="87313"/>
              </a:xfrm>
              <a:custGeom>
                <a:avLst/>
                <a:gdLst>
                  <a:gd name="T0" fmla="*/ 15875 w 48"/>
                  <a:gd name="T1" fmla="*/ 87313 h 55"/>
                  <a:gd name="T2" fmla="*/ 0 w 48"/>
                  <a:gd name="T3" fmla="*/ 76200 h 55"/>
                  <a:gd name="T4" fmla="*/ 60325 w 48"/>
                  <a:gd name="T5" fmla="*/ 0 h 55"/>
                  <a:gd name="T6" fmla="*/ 76200 w 48"/>
                  <a:gd name="T7" fmla="*/ 14288 h 55"/>
                  <a:gd name="T8" fmla="*/ 15875 w 48"/>
                  <a:gd name="T9" fmla="*/ 87313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5"/>
                  <a:gd name="T17" fmla="*/ 48 w 48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5">
                    <a:moveTo>
                      <a:pt x="10" y="55"/>
                    </a:moveTo>
                    <a:lnTo>
                      <a:pt x="0" y="48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0" y="5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Freeform 217"/>
              <p:cNvSpPr>
                <a:spLocks noChangeArrowheads="1"/>
              </p:cNvSpPr>
              <p:nvPr/>
            </p:nvSpPr>
            <p:spPr bwMode="auto">
              <a:xfrm>
                <a:off x="854075" y="192087"/>
                <a:ext cx="79375" cy="82550"/>
              </a:xfrm>
              <a:custGeom>
                <a:avLst/>
                <a:gdLst>
                  <a:gd name="T0" fmla="*/ 12700 w 50"/>
                  <a:gd name="T1" fmla="*/ 82550 h 52"/>
                  <a:gd name="T2" fmla="*/ 0 w 50"/>
                  <a:gd name="T3" fmla="*/ 68263 h 52"/>
                  <a:gd name="T4" fmla="*/ 66675 w 50"/>
                  <a:gd name="T5" fmla="*/ 0 h 52"/>
                  <a:gd name="T6" fmla="*/ 79375 w 50"/>
                  <a:gd name="T7" fmla="*/ 15875 h 52"/>
                  <a:gd name="T8" fmla="*/ 12700 w 50"/>
                  <a:gd name="T9" fmla="*/ 8255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52"/>
                  <a:gd name="T17" fmla="*/ 50 w 50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52">
                    <a:moveTo>
                      <a:pt x="8" y="52"/>
                    </a:moveTo>
                    <a:lnTo>
                      <a:pt x="0" y="43"/>
                    </a:lnTo>
                    <a:lnTo>
                      <a:pt x="42" y="0"/>
                    </a:lnTo>
                    <a:lnTo>
                      <a:pt x="50" y="10"/>
                    </a:ln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Freeform 218"/>
              <p:cNvSpPr>
                <a:spLocks noChangeArrowheads="1"/>
              </p:cNvSpPr>
              <p:nvPr/>
            </p:nvSpPr>
            <p:spPr bwMode="auto">
              <a:xfrm>
                <a:off x="898525" y="246062"/>
                <a:ext cx="84138" cy="71438"/>
              </a:xfrm>
              <a:custGeom>
                <a:avLst/>
                <a:gdLst>
                  <a:gd name="T0" fmla="*/ 11113 w 53"/>
                  <a:gd name="T1" fmla="*/ 71438 h 45"/>
                  <a:gd name="T2" fmla="*/ 0 w 53"/>
                  <a:gd name="T3" fmla="*/ 55563 h 45"/>
                  <a:gd name="T4" fmla="*/ 73025 w 53"/>
                  <a:gd name="T5" fmla="*/ 0 h 45"/>
                  <a:gd name="T6" fmla="*/ 84138 w 53"/>
                  <a:gd name="T7" fmla="*/ 17463 h 45"/>
                  <a:gd name="T8" fmla="*/ 11113 w 53"/>
                  <a:gd name="T9" fmla="*/ 71438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45"/>
                  <a:gd name="T17" fmla="*/ 53 w 53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45">
                    <a:moveTo>
                      <a:pt x="7" y="45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53" y="11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6163321" y="3334653"/>
            <a:ext cx="1228725" cy="1228725"/>
            <a:chOff x="0" y="0"/>
            <a:chExt cx="1512168" cy="1512168"/>
          </a:xfrm>
        </p:grpSpPr>
        <p:sp>
          <p:nvSpPr>
            <p:cNvPr id="193" name="Oval 19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A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94" name="Group 193"/>
            <p:cNvGrpSpPr>
              <a:grpSpLocks/>
            </p:cNvGrpSpPr>
            <p:nvPr/>
          </p:nvGrpSpPr>
          <p:grpSpPr bwMode="auto">
            <a:xfrm>
              <a:off x="422058" y="314015"/>
              <a:ext cx="661988" cy="833438"/>
              <a:chOff x="0" y="0"/>
              <a:chExt cx="661988" cy="833438"/>
            </a:xfrm>
          </p:grpSpPr>
          <p:sp>
            <p:nvSpPr>
              <p:cNvPr id="195" name="Oval 194"/>
              <p:cNvSpPr>
                <a:spLocks noChangeArrowheads="1"/>
              </p:cNvSpPr>
              <p:nvPr/>
            </p:nvSpPr>
            <p:spPr bwMode="auto">
              <a:xfrm>
                <a:off x="242888" y="150813"/>
                <a:ext cx="176213" cy="247650"/>
              </a:xfrm>
              <a:prstGeom prst="ellipse">
                <a:avLst/>
              </a:prstGeom>
              <a:solidFill>
                <a:srgbClr val="FFA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Freeform 196"/>
              <p:cNvSpPr>
                <a:spLocks noChangeArrowheads="1"/>
              </p:cNvSpPr>
              <p:nvPr/>
            </p:nvSpPr>
            <p:spPr bwMode="auto">
              <a:xfrm>
                <a:off x="0" y="379413"/>
                <a:ext cx="201613" cy="439738"/>
              </a:xfrm>
              <a:custGeom>
                <a:avLst/>
                <a:gdLst>
                  <a:gd name="T0" fmla="*/ 7830 w 103"/>
                  <a:gd name="T1" fmla="*/ 429966 h 225"/>
                  <a:gd name="T2" fmla="*/ 201613 w 103"/>
                  <a:gd name="T3" fmla="*/ 205211 h 225"/>
                  <a:gd name="T4" fmla="*/ 197698 w 103"/>
                  <a:gd name="T5" fmla="*/ 85993 h 225"/>
                  <a:gd name="T6" fmla="*/ 187911 w 103"/>
                  <a:gd name="T7" fmla="*/ 0 h 225"/>
                  <a:gd name="T8" fmla="*/ 0 w 103"/>
                  <a:gd name="T9" fmla="*/ 428012 h 225"/>
                  <a:gd name="T10" fmla="*/ 7830 w 103"/>
                  <a:gd name="T11" fmla="*/ 429966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4" y="220"/>
                    </a:moveTo>
                    <a:cubicBezTo>
                      <a:pt x="18" y="196"/>
                      <a:pt x="62" y="122"/>
                      <a:pt x="103" y="105"/>
                    </a:cubicBezTo>
                    <a:cubicBezTo>
                      <a:pt x="95" y="83"/>
                      <a:pt x="94" y="60"/>
                      <a:pt x="101" y="44"/>
                    </a:cubicBezTo>
                    <a:cubicBezTo>
                      <a:pt x="99" y="30"/>
                      <a:pt x="97" y="15"/>
                      <a:pt x="96" y="0"/>
                    </a:cubicBezTo>
                    <a:cubicBezTo>
                      <a:pt x="68" y="22"/>
                      <a:pt x="5" y="86"/>
                      <a:pt x="0" y="219"/>
                    </a:cubicBezTo>
                    <a:cubicBezTo>
                      <a:pt x="0" y="224"/>
                      <a:pt x="1" y="225"/>
                      <a:pt x="4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8" name="Freeform 197"/>
              <p:cNvSpPr>
                <a:spLocks noChangeArrowheads="1"/>
              </p:cNvSpPr>
              <p:nvPr/>
            </p:nvSpPr>
            <p:spPr bwMode="auto">
              <a:xfrm>
                <a:off x="460375" y="373063"/>
                <a:ext cx="201613" cy="441325"/>
              </a:xfrm>
              <a:custGeom>
                <a:avLst/>
                <a:gdLst>
                  <a:gd name="T0" fmla="*/ 193783 w 103"/>
                  <a:gd name="T1" fmla="*/ 431518 h 225"/>
                  <a:gd name="T2" fmla="*/ 201613 w 103"/>
                  <a:gd name="T3" fmla="*/ 429556 h 225"/>
                  <a:gd name="T4" fmla="*/ 11744 w 103"/>
                  <a:gd name="T5" fmla="*/ 0 h 225"/>
                  <a:gd name="T6" fmla="*/ 1957 w 103"/>
                  <a:gd name="T7" fmla="*/ 92188 h 225"/>
                  <a:gd name="T8" fmla="*/ 0 w 103"/>
                  <a:gd name="T9" fmla="*/ 205952 h 225"/>
                  <a:gd name="T10" fmla="*/ 193783 w 103"/>
                  <a:gd name="T11" fmla="*/ 431518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99" y="220"/>
                    </a:moveTo>
                    <a:cubicBezTo>
                      <a:pt x="101" y="225"/>
                      <a:pt x="103" y="224"/>
                      <a:pt x="103" y="219"/>
                    </a:cubicBezTo>
                    <a:cubicBezTo>
                      <a:pt x="98" y="86"/>
                      <a:pt x="34" y="22"/>
                      <a:pt x="6" y="0"/>
                    </a:cubicBezTo>
                    <a:cubicBezTo>
                      <a:pt x="5" y="16"/>
                      <a:pt x="4" y="32"/>
                      <a:pt x="1" y="47"/>
                    </a:cubicBezTo>
                    <a:cubicBezTo>
                      <a:pt x="8" y="63"/>
                      <a:pt x="8" y="84"/>
                      <a:pt x="0" y="105"/>
                    </a:cubicBezTo>
                    <a:cubicBezTo>
                      <a:pt x="41" y="123"/>
                      <a:pt x="85" y="196"/>
                      <a:pt x="99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Freeform 198"/>
              <p:cNvSpPr>
                <a:spLocks noChangeArrowheads="1"/>
              </p:cNvSpPr>
              <p:nvPr/>
            </p:nvSpPr>
            <p:spPr bwMode="auto">
              <a:xfrm>
                <a:off x="266700" y="0"/>
                <a:ext cx="127000" cy="61913"/>
              </a:xfrm>
              <a:custGeom>
                <a:avLst/>
                <a:gdLst>
                  <a:gd name="T0" fmla="*/ 127000 w 65"/>
                  <a:gd name="T1" fmla="*/ 44500 h 32"/>
                  <a:gd name="T2" fmla="*/ 113323 w 65"/>
                  <a:gd name="T3" fmla="*/ 25152 h 32"/>
                  <a:gd name="T4" fmla="*/ 64477 w 65"/>
                  <a:gd name="T5" fmla="*/ 0 h 32"/>
                  <a:gd name="T6" fmla="*/ 15631 w 65"/>
                  <a:gd name="T7" fmla="*/ 25152 h 32"/>
                  <a:gd name="T8" fmla="*/ 0 w 65"/>
                  <a:gd name="T9" fmla="*/ 44500 h 32"/>
                  <a:gd name="T10" fmla="*/ 64477 w 65"/>
                  <a:gd name="T11" fmla="*/ 61913 h 32"/>
                  <a:gd name="T12" fmla="*/ 127000 w 65"/>
                  <a:gd name="T13" fmla="*/ 4450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2"/>
                  <a:gd name="T23" fmla="*/ 65 w 65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2">
                    <a:moveTo>
                      <a:pt x="65" y="23"/>
                    </a:moveTo>
                    <a:cubicBezTo>
                      <a:pt x="63" y="20"/>
                      <a:pt x="61" y="16"/>
                      <a:pt x="58" y="13"/>
                    </a:cubicBezTo>
                    <a:cubicBezTo>
                      <a:pt x="50" y="4"/>
                      <a:pt x="42" y="0"/>
                      <a:pt x="33" y="0"/>
                    </a:cubicBezTo>
                    <a:cubicBezTo>
                      <a:pt x="24" y="0"/>
                      <a:pt x="15" y="4"/>
                      <a:pt x="8" y="13"/>
                    </a:cubicBezTo>
                    <a:cubicBezTo>
                      <a:pt x="5" y="16"/>
                      <a:pt x="2" y="20"/>
                      <a:pt x="0" y="23"/>
                    </a:cubicBezTo>
                    <a:cubicBezTo>
                      <a:pt x="7" y="28"/>
                      <a:pt x="19" y="32"/>
                      <a:pt x="33" y="32"/>
                    </a:cubicBezTo>
                    <a:cubicBezTo>
                      <a:pt x="47" y="32"/>
                      <a:pt x="58" y="28"/>
                      <a:pt x="65" y="2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Freeform 199"/>
              <p:cNvSpPr>
                <a:spLocks noEditPoints="1" noChangeArrowheads="1"/>
              </p:cNvSpPr>
              <p:nvPr/>
            </p:nvSpPr>
            <p:spPr bwMode="auto">
              <a:xfrm>
                <a:off x="266700" y="176213"/>
                <a:ext cx="127000" cy="188913"/>
              </a:xfrm>
              <a:custGeom>
                <a:avLst/>
                <a:gdLst>
                  <a:gd name="T0" fmla="*/ 64477 w 65"/>
                  <a:gd name="T1" fmla="*/ 188913 h 97"/>
                  <a:gd name="T2" fmla="*/ 127000 w 65"/>
                  <a:gd name="T3" fmla="*/ 93483 h 97"/>
                  <a:gd name="T4" fmla="*/ 64477 w 65"/>
                  <a:gd name="T5" fmla="*/ 0 h 97"/>
                  <a:gd name="T6" fmla="*/ 0 w 65"/>
                  <a:gd name="T7" fmla="*/ 93483 h 97"/>
                  <a:gd name="T8" fmla="*/ 64477 w 65"/>
                  <a:gd name="T9" fmla="*/ 188913 h 97"/>
                  <a:gd name="T10" fmla="*/ 64477 w 65"/>
                  <a:gd name="T11" fmla="*/ 31161 h 97"/>
                  <a:gd name="T12" fmla="*/ 109415 w 65"/>
                  <a:gd name="T13" fmla="*/ 93483 h 97"/>
                  <a:gd name="T14" fmla="*/ 64477 w 65"/>
                  <a:gd name="T15" fmla="*/ 157752 h 97"/>
                  <a:gd name="T16" fmla="*/ 19538 w 65"/>
                  <a:gd name="T17" fmla="*/ 93483 h 97"/>
                  <a:gd name="T18" fmla="*/ 64477 w 65"/>
                  <a:gd name="T19" fmla="*/ 31161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97"/>
                  <a:gd name="T32" fmla="*/ 65 w 6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97">
                    <a:moveTo>
                      <a:pt x="33" y="97"/>
                    </a:moveTo>
                    <a:cubicBezTo>
                      <a:pt x="51" y="97"/>
                      <a:pt x="65" y="75"/>
                      <a:pt x="65" y="48"/>
                    </a:cubicBezTo>
                    <a:cubicBezTo>
                      <a:pt x="65" y="22"/>
                      <a:pt x="51" y="0"/>
                      <a:pt x="33" y="0"/>
                    </a:cubicBezTo>
                    <a:cubicBezTo>
                      <a:pt x="15" y="0"/>
                      <a:pt x="0" y="22"/>
                      <a:pt x="0" y="48"/>
                    </a:cubicBezTo>
                    <a:cubicBezTo>
                      <a:pt x="0" y="75"/>
                      <a:pt x="15" y="97"/>
                      <a:pt x="33" y="97"/>
                    </a:cubicBezTo>
                    <a:close/>
                    <a:moveTo>
                      <a:pt x="33" y="16"/>
                    </a:moveTo>
                    <a:cubicBezTo>
                      <a:pt x="45" y="16"/>
                      <a:pt x="56" y="30"/>
                      <a:pt x="56" y="48"/>
                    </a:cubicBezTo>
                    <a:cubicBezTo>
                      <a:pt x="56" y="66"/>
                      <a:pt x="45" y="81"/>
                      <a:pt x="33" y="81"/>
                    </a:cubicBezTo>
                    <a:cubicBezTo>
                      <a:pt x="20" y="81"/>
                      <a:pt x="10" y="66"/>
                      <a:pt x="10" y="48"/>
                    </a:cubicBezTo>
                    <a:cubicBezTo>
                      <a:pt x="10" y="30"/>
                      <a:pt x="20" y="16"/>
                      <a:pt x="33" y="1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Freeform 200"/>
              <p:cNvSpPr>
                <a:spLocks noEditPoints="1" noChangeArrowheads="1"/>
              </p:cNvSpPr>
              <p:nvPr/>
            </p:nvSpPr>
            <p:spPr bwMode="auto">
              <a:xfrm>
                <a:off x="201613" y="69850"/>
                <a:ext cx="255588" cy="596900"/>
              </a:xfrm>
              <a:custGeom>
                <a:avLst/>
                <a:gdLst>
                  <a:gd name="T0" fmla="*/ 13657 w 131"/>
                  <a:gd name="T1" fmla="*/ 393367 h 305"/>
                  <a:gd name="T2" fmla="*/ 15608 w 131"/>
                  <a:gd name="T3" fmla="*/ 399238 h 305"/>
                  <a:gd name="T4" fmla="*/ 15608 w 131"/>
                  <a:gd name="T5" fmla="*/ 399238 h 305"/>
                  <a:gd name="T6" fmla="*/ 17559 w 131"/>
                  <a:gd name="T7" fmla="*/ 508833 h 305"/>
                  <a:gd name="T8" fmla="*/ 103406 w 131"/>
                  <a:gd name="T9" fmla="*/ 596900 h 305"/>
                  <a:gd name="T10" fmla="*/ 89748 w 131"/>
                  <a:gd name="T11" fmla="*/ 399238 h 305"/>
                  <a:gd name="T12" fmla="*/ 93651 w 131"/>
                  <a:gd name="T13" fmla="*/ 385539 h 305"/>
                  <a:gd name="T14" fmla="*/ 107308 w 131"/>
                  <a:gd name="T15" fmla="*/ 379668 h 305"/>
                  <a:gd name="T16" fmla="*/ 165840 w 131"/>
                  <a:gd name="T17" fmla="*/ 379668 h 305"/>
                  <a:gd name="T18" fmla="*/ 177546 w 131"/>
                  <a:gd name="T19" fmla="*/ 385539 h 305"/>
                  <a:gd name="T20" fmla="*/ 183399 w 131"/>
                  <a:gd name="T21" fmla="*/ 399238 h 305"/>
                  <a:gd name="T22" fmla="*/ 167791 w 131"/>
                  <a:gd name="T23" fmla="*/ 591029 h 305"/>
                  <a:gd name="T24" fmla="*/ 239980 w 131"/>
                  <a:gd name="T25" fmla="*/ 504919 h 305"/>
                  <a:gd name="T26" fmla="*/ 241931 w 131"/>
                  <a:gd name="T27" fmla="*/ 399238 h 305"/>
                  <a:gd name="T28" fmla="*/ 241931 w 131"/>
                  <a:gd name="T29" fmla="*/ 399238 h 305"/>
                  <a:gd name="T30" fmla="*/ 241931 w 131"/>
                  <a:gd name="T31" fmla="*/ 389453 h 305"/>
                  <a:gd name="T32" fmla="*/ 251686 w 131"/>
                  <a:gd name="T33" fmla="*/ 291600 h 305"/>
                  <a:gd name="T34" fmla="*/ 253637 w 131"/>
                  <a:gd name="T35" fmla="*/ 258330 h 305"/>
                  <a:gd name="T36" fmla="*/ 206812 w 131"/>
                  <a:gd name="T37" fmla="*/ 0 h 305"/>
                  <a:gd name="T38" fmla="*/ 128770 w 131"/>
                  <a:gd name="T39" fmla="*/ 21528 h 305"/>
                  <a:gd name="T40" fmla="*/ 50727 w 131"/>
                  <a:gd name="T41" fmla="*/ 0 h 305"/>
                  <a:gd name="T42" fmla="*/ 3902 w 131"/>
                  <a:gd name="T43" fmla="*/ 258330 h 305"/>
                  <a:gd name="T44" fmla="*/ 3902 w 131"/>
                  <a:gd name="T45" fmla="*/ 297471 h 305"/>
                  <a:gd name="T46" fmla="*/ 13657 w 131"/>
                  <a:gd name="T47" fmla="*/ 393367 h 305"/>
                  <a:gd name="T48" fmla="*/ 128770 w 131"/>
                  <a:gd name="T49" fmla="*/ 90024 h 305"/>
                  <a:gd name="T50" fmla="*/ 208763 w 131"/>
                  <a:gd name="T51" fmla="*/ 199619 h 305"/>
                  <a:gd name="T52" fmla="*/ 128770 w 131"/>
                  <a:gd name="T53" fmla="*/ 311171 h 305"/>
                  <a:gd name="T54" fmla="*/ 48776 w 131"/>
                  <a:gd name="T55" fmla="*/ 199619 h 305"/>
                  <a:gd name="T56" fmla="*/ 128770 w 131"/>
                  <a:gd name="T57" fmla="*/ 90024 h 30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305"/>
                  <a:gd name="T89" fmla="*/ 131 w 131"/>
                  <a:gd name="T90" fmla="*/ 305 h 30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305">
                    <a:moveTo>
                      <a:pt x="7" y="201"/>
                    </a:moveTo>
                    <a:cubicBezTo>
                      <a:pt x="8" y="202"/>
                      <a:pt x="8" y="203"/>
                      <a:pt x="8" y="204"/>
                    </a:cubicBezTo>
                    <a:cubicBezTo>
                      <a:pt x="8" y="204"/>
                      <a:pt x="8" y="204"/>
                      <a:pt x="8" y="204"/>
                    </a:cubicBezTo>
                    <a:cubicBezTo>
                      <a:pt x="0" y="218"/>
                      <a:pt x="1" y="240"/>
                      <a:pt x="9" y="260"/>
                    </a:cubicBezTo>
                    <a:cubicBezTo>
                      <a:pt x="18" y="281"/>
                      <a:pt x="33" y="300"/>
                      <a:pt x="53" y="305"/>
                    </a:cubicBezTo>
                    <a:cubicBezTo>
                      <a:pt x="46" y="204"/>
                      <a:pt x="46" y="204"/>
                      <a:pt x="46" y="204"/>
                    </a:cubicBezTo>
                    <a:cubicBezTo>
                      <a:pt x="46" y="202"/>
                      <a:pt x="46" y="199"/>
                      <a:pt x="48" y="197"/>
                    </a:cubicBezTo>
                    <a:cubicBezTo>
                      <a:pt x="50" y="195"/>
                      <a:pt x="52" y="194"/>
                      <a:pt x="5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7" y="194"/>
                      <a:pt x="90" y="195"/>
                      <a:pt x="91" y="197"/>
                    </a:cubicBezTo>
                    <a:cubicBezTo>
                      <a:pt x="93" y="199"/>
                      <a:pt x="94" y="202"/>
                      <a:pt x="94" y="204"/>
                    </a:cubicBezTo>
                    <a:cubicBezTo>
                      <a:pt x="86" y="302"/>
                      <a:pt x="86" y="302"/>
                      <a:pt x="86" y="302"/>
                    </a:cubicBezTo>
                    <a:cubicBezTo>
                      <a:pt x="104" y="294"/>
                      <a:pt x="116" y="277"/>
                      <a:pt x="123" y="258"/>
                    </a:cubicBezTo>
                    <a:cubicBezTo>
                      <a:pt x="130" y="238"/>
                      <a:pt x="131" y="218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2"/>
                      <a:pt x="124" y="201"/>
                      <a:pt x="124" y="199"/>
                    </a:cubicBezTo>
                    <a:cubicBezTo>
                      <a:pt x="127" y="184"/>
                      <a:pt x="129" y="167"/>
                      <a:pt x="129" y="149"/>
                    </a:cubicBezTo>
                    <a:cubicBezTo>
                      <a:pt x="130" y="143"/>
                      <a:pt x="130" y="138"/>
                      <a:pt x="130" y="132"/>
                    </a:cubicBezTo>
                    <a:cubicBezTo>
                      <a:pt x="130" y="79"/>
                      <a:pt x="120" y="31"/>
                      <a:pt x="106" y="0"/>
                    </a:cubicBezTo>
                    <a:cubicBezTo>
                      <a:pt x="96" y="7"/>
                      <a:pt x="82" y="11"/>
                      <a:pt x="66" y="11"/>
                    </a:cubicBezTo>
                    <a:cubicBezTo>
                      <a:pt x="50" y="11"/>
                      <a:pt x="36" y="7"/>
                      <a:pt x="26" y="0"/>
                    </a:cubicBezTo>
                    <a:cubicBezTo>
                      <a:pt x="11" y="31"/>
                      <a:pt x="2" y="79"/>
                      <a:pt x="2" y="132"/>
                    </a:cubicBezTo>
                    <a:cubicBezTo>
                      <a:pt x="2" y="139"/>
                      <a:pt x="2" y="145"/>
                      <a:pt x="2" y="152"/>
                    </a:cubicBezTo>
                    <a:cubicBezTo>
                      <a:pt x="3" y="169"/>
                      <a:pt x="5" y="186"/>
                      <a:pt x="7" y="201"/>
                    </a:cubicBezTo>
                    <a:close/>
                    <a:moveTo>
                      <a:pt x="66" y="46"/>
                    </a:moveTo>
                    <a:cubicBezTo>
                      <a:pt x="88" y="46"/>
                      <a:pt x="107" y="71"/>
                      <a:pt x="107" y="102"/>
                    </a:cubicBezTo>
                    <a:cubicBezTo>
                      <a:pt x="107" y="134"/>
                      <a:pt x="88" y="159"/>
                      <a:pt x="66" y="159"/>
                    </a:cubicBezTo>
                    <a:cubicBezTo>
                      <a:pt x="43" y="159"/>
                      <a:pt x="25" y="134"/>
                      <a:pt x="25" y="102"/>
                    </a:cubicBezTo>
                    <a:cubicBezTo>
                      <a:pt x="25" y="71"/>
                      <a:pt x="43" y="46"/>
                      <a:pt x="66" y="4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Freeform 201"/>
              <p:cNvSpPr>
                <a:spLocks noChangeArrowheads="1"/>
              </p:cNvSpPr>
              <p:nvPr/>
            </p:nvSpPr>
            <p:spPr bwMode="auto">
              <a:xfrm>
                <a:off x="309563" y="468313"/>
                <a:ext cx="58738" cy="365125"/>
              </a:xfrm>
              <a:custGeom>
                <a:avLst/>
                <a:gdLst>
                  <a:gd name="T0" fmla="*/ 15663 w 30"/>
                  <a:gd name="T1" fmla="*/ 203064 h 187"/>
                  <a:gd name="T2" fmla="*/ 15663 w 30"/>
                  <a:gd name="T3" fmla="*/ 210874 h 187"/>
                  <a:gd name="T4" fmla="*/ 15663 w 30"/>
                  <a:gd name="T5" fmla="*/ 220637 h 187"/>
                  <a:gd name="T6" fmla="*/ 27411 w 30"/>
                  <a:gd name="T7" fmla="*/ 357315 h 187"/>
                  <a:gd name="T8" fmla="*/ 29369 w 30"/>
                  <a:gd name="T9" fmla="*/ 365125 h 187"/>
                  <a:gd name="T10" fmla="*/ 31327 w 30"/>
                  <a:gd name="T11" fmla="*/ 357315 h 187"/>
                  <a:gd name="T12" fmla="*/ 41117 w 30"/>
                  <a:gd name="T13" fmla="*/ 218684 h 187"/>
                  <a:gd name="T14" fmla="*/ 43075 w 30"/>
                  <a:gd name="T15" fmla="*/ 208922 h 187"/>
                  <a:gd name="T16" fmla="*/ 43075 w 30"/>
                  <a:gd name="T17" fmla="*/ 201112 h 187"/>
                  <a:gd name="T18" fmla="*/ 58738 w 30"/>
                  <a:gd name="T19" fmla="*/ 0 h 187"/>
                  <a:gd name="T20" fmla="*/ 0 w 30"/>
                  <a:gd name="T21" fmla="*/ 0 h 187"/>
                  <a:gd name="T22" fmla="*/ 15663 w 30"/>
                  <a:gd name="T23" fmla="*/ 203064 h 1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87"/>
                  <a:gd name="T38" fmla="*/ 30 w 30"/>
                  <a:gd name="T39" fmla="*/ 187 h 1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87">
                    <a:moveTo>
                      <a:pt x="8" y="104"/>
                    </a:moveTo>
                    <a:cubicBezTo>
                      <a:pt x="8" y="108"/>
                      <a:pt x="8" y="108"/>
                      <a:pt x="8" y="108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86"/>
                      <a:pt x="14" y="187"/>
                      <a:pt x="15" y="187"/>
                    </a:cubicBezTo>
                    <a:cubicBezTo>
                      <a:pt x="15" y="187"/>
                      <a:pt x="16" y="186"/>
                      <a:pt x="16" y="183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10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155311" y="3334653"/>
            <a:ext cx="1228725" cy="1228725"/>
            <a:chOff x="0" y="0"/>
            <a:chExt cx="1512168" cy="1512168"/>
          </a:xfrm>
        </p:grpSpPr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B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89" name="Group 188"/>
            <p:cNvGrpSpPr>
              <a:grpSpLocks/>
            </p:cNvGrpSpPr>
            <p:nvPr/>
          </p:nvGrpSpPr>
          <p:grpSpPr bwMode="auto">
            <a:xfrm>
              <a:off x="225058" y="417615"/>
              <a:ext cx="1075172" cy="544081"/>
              <a:chOff x="0" y="0"/>
              <a:chExt cx="1182688" cy="598488"/>
            </a:xfrm>
          </p:grpSpPr>
          <p:sp>
            <p:nvSpPr>
              <p:cNvPr id="190" name="Freeform 189"/>
              <p:cNvSpPr>
                <a:spLocks noEditPoints="1" noChangeArrowheads="1"/>
              </p:cNvSpPr>
              <p:nvPr/>
            </p:nvSpPr>
            <p:spPr bwMode="auto">
              <a:xfrm>
                <a:off x="230188" y="0"/>
                <a:ext cx="723900" cy="476250"/>
              </a:xfrm>
              <a:custGeom>
                <a:avLst/>
                <a:gdLst>
                  <a:gd name="T0" fmla="*/ 596728 w 370"/>
                  <a:gd name="T1" fmla="*/ 87833 h 244"/>
                  <a:gd name="T2" fmla="*/ 361950 w 370"/>
                  <a:gd name="T3" fmla="*/ 0 h 244"/>
                  <a:gd name="T4" fmla="*/ 0 w 370"/>
                  <a:gd name="T5" fmla="*/ 361091 h 244"/>
                  <a:gd name="T6" fmla="*/ 0 w 370"/>
                  <a:gd name="T7" fmla="*/ 421598 h 244"/>
                  <a:gd name="T8" fmla="*/ 0 w 370"/>
                  <a:gd name="T9" fmla="*/ 476250 h 244"/>
                  <a:gd name="T10" fmla="*/ 721944 w 370"/>
                  <a:gd name="T11" fmla="*/ 476250 h 244"/>
                  <a:gd name="T12" fmla="*/ 721944 w 370"/>
                  <a:gd name="T13" fmla="*/ 427454 h 244"/>
                  <a:gd name="T14" fmla="*/ 723900 w 370"/>
                  <a:gd name="T15" fmla="*/ 421598 h 244"/>
                  <a:gd name="T16" fmla="*/ 723900 w 370"/>
                  <a:gd name="T17" fmla="*/ 361091 h 244"/>
                  <a:gd name="T18" fmla="*/ 596728 w 370"/>
                  <a:gd name="T19" fmla="*/ 87833 h 244"/>
                  <a:gd name="T20" fmla="*/ 88042 w 370"/>
                  <a:gd name="T21" fmla="*/ 421598 h 244"/>
                  <a:gd name="T22" fmla="*/ 88042 w 370"/>
                  <a:gd name="T23" fmla="*/ 368899 h 244"/>
                  <a:gd name="T24" fmla="*/ 162388 w 370"/>
                  <a:gd name="T25" fmla="*/ 368899 h 244"/>
                  <a:gd name="T26" fmla="*/ 162388 w 370"/>
                  <a:gd name="T27" fmla="*/ 343525 h 244"/>
                  <a:gd name="T28" fmla="*/ 93911 w 370"/>
                  <a:gd name="T29" fmla="*/ 343525 h 244"/>
                  <a:gd name="T30" fmla="*/ 88042 w 370"/>
                  <a:gd name="T31" fmla="*/ 343525 h 244"/>
                  <a:gd name="T32" fmla="*/ 158475 w 370"/>
                  <a:gd name="T33" fmla="*/ 171762 h 244"/>
                  <a:gd name="T34" fmla="*/ 160432 w 370"/>
                  <a:gd name="T35" fmla="*/ 169810 h 244"/>
                  <a:gd name="T36" fmla="*/ 164345 w 370"/>
                  <a:gd name="T37" fmla="*/ 171762 h 244"/>
                  <a:gd name="T38" fmla="*/ 213257 w 370"/>
                  <a:gd name="T39" fmla="*/ 222510 h 244"/>
                  <a:gd name="T40" fmla="*/ 228909 w 370"/>
                  <a:gd name="T41" fmla="*/ 206895 h 244"/>
                  <a:gd name="T42" fmla="*/ 176084 w 370"/>
                  <a:gd name="T43" fmla="*/ 154196 h 244"/>
                  <a:gd name="T44" fmla="*/ 348255 w 370"/>
                  <a:gd name="T45" fmla="*/ 81977 h 244"/>
                  <a:gd name="T46" fmla="*/ 352168 w 370"/>
                  <a:gd name="T47" fmla="*/ 81977 h 244"/>
                  <a:gd name="T48" fmla="*/ 354124 w 370"/>
                  <a:gd name="T49" fmla="*/ 83929 h 244"/>
                  <a:gd name="T50" fmla="*/ 354124 w 370"/>
                  <a:gd name="T51" fmla="*/ 156148 h 244"/>
                  <a:gd name="T52" fmla="*/ 373689 w 370"/>
                  <a:gd name="T53" fmla="*/ 156148 h 244"/>
                  <a:gd name="T54" fmla="*/ 373689 w 370"/>
                  <a:gd name="T55" fmla="*/ 81977 h 244"/>
                  <a:gd name="T56" fmla="*/ 403036 w 370"/>
                  <a:gd name="T57" fmla="*/ 85881 h 244"/>
                  <a:gd name="T58" fmla="*/ 551729 w 370"/>
                  <a:gd name="T59" fmla="*/ 154196 h 244"/>
                  <a:gd name="T60" fmla="*/ 498904 w 370"/>
                  <a:gd name="T61" fmla="*/ 206895 h 244"/>
                  <a:gd name="T62" fmla="*/ 512599 w 370"/>
                  <a:gd name="T63" fmla="*/ 222510 h 244"/>
                  <a:gd name="T64" fmla="*/ 563468 w 370"/>
                  <a:gd name="T65" fmla="*/ 171762 h 244"/>
                  <a:gd name="T66" fmla="*/ 567381 w 370"/>
                  <a:gd name="T67" fmla="*/ 169810 h 244"/>
                  <a:gd name="T68" fmla="*/ 569338 w 370"/>
                  <a:gd name="T69" fmla="*/ 171762 h 244"/>
                  <a:gd name="T70" fmla="*/ 639771 w 370"/>
                  <a:gd name="T71" fmla="*/ 343525 h 244"/>
                  <a:gd name="T72" fmla="*/ 565425 w 370"/>
                  <a:gd name="T73" fmla="*/ 343525 h 244"/>
                  <a:gd name="T74" fmla="*/ 565425 w 370"/>
                  <a:gd name="T75" fmla="*/ 368899 h 244"/>
                  <a:gd name="T76" fmla="*/ 639771 w 370"/>
                  <a:gd name="T77" fmla="*/ 366947 h 244"/>
                  <a:gd name="T78" fmla="*/ 639771 w 370"/>
                  <a:gd name="T79" fmla="*/ 421598 h 244"/>
                  <a:gd name="T80" fmla="*/ 88042 w 370"/>
                  <a:gd name="T81" fmla="*/ 421598 h 244"/>
                  <a:gd name="T82" fmla="*/ 459774 w 370"/>
                  <a:gd name="T83" fmla="*/ 249836 h 244"/>
                  <a:gd name="T84" fmla="*/ 318907 w 370"/>
                  <a:gd name="T85" fmla="*/ 308391 h 244"/>
                  <a:gd name="T86" fmla="*/ 318907 w 370"/>
                  <a:gd name="T87" fmla="*/ 390369 h 244"/>
                  <a:gd name="T88" fmla="*/ 401080 w 370"/>
                  <a:gd name="T89" fmla="*/ 390369 h 244"/>
                  <a:gd name="T90" fmla="*/ 459774 w 370"/>
                  <a:gd name="T91" fmla="*/ 249836 h 2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70"/>
                  <a:gd name="T139" fmla="*/ 0 h 244"/>
                  <a:gd name="T140" fmla="*/ 370 w 370"/>
                  <a:gd name="T141" fmla="*/ 244 h 24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70" h="244">
                    <a:moveTo>
                      <a:pt x="305" y="45"/>
                    </a:moveTo>
                    <a:cubicBezTo>
                      <a:pt x="273" y="17"/>
                      <a:pt x="231" y="0"/>
                      <a:pt x="185" y="0"/>
                    </a:cubicBezTo>
                    <a:cubicBezTo>
                      <a:pt x="83" y="0"/>
                      <a:pt x="0" y="83"/>
                      <a:pt x="0" y="185"/>
                    </a:cubicBezTo>
                    <a:cubicBezTo>
                      <a:pt x="0" y="188"/>
                      <a:pt x="0" y="214"/>
                      <a:pt x="0" y="216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69" y="244"/>
                      <a:pt x="369" y="244"/>
                      <a:pt x="369" y="244"/>
                    </a:cubicBezTo>
                    <a:cubicBezTo>
                      <a:pt x="369" y="219"/>
                      <a:pt x="369" y="219"/>
                      <a:pt x="369" y="219"/>
                    </a:cubicBezTo>
                    <a:cubicBezTo>
                      <a:pt x="370" y="216"/>
                      <a:pt x="370" y="216"/>
                      <a:pt x="370" y="216"/>
                    </a:cubicBezTo>
                    <a:cubicBezTo>
                      <a:pt x="370" y="214"/>
                      <a:pt x="370" y="188"/>
                      <a:pt x="370" y="185"/>
                    </a:cubicBezTo>
                    <a:cubicBezTo>
                      <a:pt x="370" y="95"/>
                      <a:pt x="305" y="45"/>
                      <a:pt x="305" y="45"/>
                    </a:cubicBezTo>
                    <a:close/>
                    <a:moveTo>
                      <a:pt x="45" y="216"/>
                    </a:moveTo>
                    <a:cubicBezTo>
                      <a:pt x="45" y="215"/>
                      <a:pt x="45" y="190"/>
                      <a:pt x="45" y="189"/>
                    </a:cubicBezTo>
                    <a:cubicBezTo>
                      <a:pt x="83" y="189"/>
                      <a:pt x="83" y="189"/>
                      <a:pt x="83" y="189"/>
                    </a:cubicBezTo>
                    <a:cubicBezTo>
                      <a:pt x="83" y="176"/>
                      <a:pt x="83" y="176"/>
                      <a:pt x="83" y="176"/>
                    </a:cubicBezTo>
                    <a:cubicBezTo>
                      <a:pt x="48" y="176"/>
                      <a:pt x="48" y="176"/>
                      <a:pt x="48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45"/>
                      <a:pt x="59" y="113"/>
                      <a:pt x="81" y="88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115" y="57"/>
                      <a:pt x="145" y="44"/>
                      <a:pt x="178" y="42"/>
                    </a:cubicBezTo>
                    <a:cubicBezTo>
                      <a:pt x="180" y="42"/>
                      <a:pt x="180" y="42"/>
                      <a:pt x="180" y="42"/>
                    </a:cubicBezTo>
                    <a:cubicBezTo>
                      <a:pt x="180" y="42"/>
                      <a:pt x="181" y="42"/>
                      <a:pt x="181" y="43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91" y="80"/>
                      <a:pt x="191" y="80"/>
                      <a:pt x="191" y="80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6" y="43"/>
                      <a:pt x="201" y="43"/>
                      <a:pt x="206" y="44"/>
                    </a:cubicBezTo>
                    <a:cubicBezTo>
                      <a:pt x="234" y="48"/>
                      <a:pt x="260" y="60"/>
                      <a:pt x="282" y="79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62" y="114"/>
                      <a:pt x="262" y="114"/>
                      <a:pt x="262" y="114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90" y="87"/>
                      <a:pt x="290" y="87"/>
                      <a:pt x="290" y="87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313" y="113"/>
                      <a:pt x="326" y="143"/>
                      <a:pt x="327" y="176"/>
                    </a:cubicBezTo>
                    <a:cubicBezTo>
                      <a:pt x="289" y="176"/>
                      <a:pt x="289" y="176"/>
                      <a:pt x="289" y="176"/>
                    </a:cubicBezTo>
                    <a:cubicBezTo>
                      <a:pt x="289" y="189"/>
                      <a:pt x="289" y="189"/>
                      <a:pt x="289" y="189"/>
                    </a:cubicBezTo>
                    <a:cubicBezTo>
                      <a:pt x="327" y="188"/>
                      <a:pt x="327" y="188"/>
                      <a:pt x="327" y="188"/>
                    </a:cubicBezTo>
                    <a:cubicBezTo>
                      <a:pt x="327" y="188"/>
                      <a:pt x="327" y="215"/>
                      <a:pt x="327" y="216"/>
                    </a:cubicBezTo>
                    <a:lnTo>
                      <a:pt x="45" y="216"/>
                    </a:lnTo>
                    <a:close/>
                    <a:moveTo>
                      <a:pt x="235" y="128"/>
                    </a:moveTo>
                    <a:cubicBezTo>
                      <a:pt x="235" y="128"/>
                      <a:pt x="175" y="147"/>
                      <a:pt x="163" y="158"/>
                    </a:cubicBezTo>
                    <a:cubicBezTo>
                      <a:pt x="152" y="170"/>
                      <a:pt x="152" y="188"/>
                      <a:pt x="163" y="200"/>
                    </a:cubicBezTo>
                    <a:cubicBezTo>
                      <a:pt x="175" y="211"/>
                      <a:pt x="193" y="211"/>
                      <a:pt x="205" y="200"/>
                    </a:cubicBezTo>
                    <a:cubicBezTo>
                      <a:pt x="216" y="188"/>
                      <a:pt x="235" y="128"/>
                      <a:pt x="235" y="1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Freeform 190"/>
              <p:cNvSpPr>
                <a:spLocks noChangeArrowheads="1"/>
              </p:cNvSpPr>
              <p:nvPr/>
            </p:nvSpPr>
            <p:spPr bwMode="auto">
              <a:xfrm>
                <a:off x="58738" y="385763"/>
                <a:ext cx="1065213" cy="177800"/>
              </a:xfrm>
              <a:custGeom>
                <a:avLst/>
                <a:gdLst>
                  <a:gd name="T0" fmla="*/ 1065213 w 544"/>
                  <a:gd name="T1" fmla="*/ 177800 h 91"/>
                  <a:gd name="T2" fmla="*/ 0 w 544"/>
                  <a:gd name="T3" fmla="*/ 177800 h 91"/>
                  <a:gd name="T4" fmla="*/ 0 w 544"/>
                  <a:gd name="T5" fmla="*/ 64477 h 91"/>
                  <a:gd name="T6" fmla="*/ 276094 w 544"/>
                  <a:gd name="T7" fmla="*/ 64477 h 91"/>
                  <a:gd name="T8" fmla="*/ 458198 w 544"/>
                  <a:gd name="T9" fmla="*/ 11723 h 91"/>
                  <a:gd name="T10" fmla="*/ 532607 w 544"/>
                  <a:gd name="T11" fmla="*/ 85969 h 91"/>
                  <a:gd name="T12" fmla="*/ 624638 w 544"/>
                  <a:gd name="T13" fmla="*/ 9769 h 91"/>
                  <a:gd name="T14" fmla="*/ 851779 w 544"/>
                  <a:gd name="T15" fmla="*/ 72292 h 91"/>
                  <a:gd name="T16" fmla="*/ 1065213 w 544"/>
                  <a:gd name="T17" fmla="*/ 64477 h 91"/>
                  <a:gd name="T18" fmla="*/ 1065213 w 544"/>
                  <a:gd name="T19" fmla="*/ 17780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4"/>
                  <a:gd name="T31" fmla="*/ 0 h 91"/>
                  <a:gd name="T32" fmla="*/ 544 w 544"/>
                  <a:gd name="T33" fmla="*/ 91 h 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4" h="91">
                    <a:moveTo>
                      <a:pt x="544" y="91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3"/>
                      <a:pt x="216" y="0"/>
                      <a:pt x="234" y="6"/>
                    </a:cubicBezTo>
                    <a:cubicBezTo>
                      <a:pt x="252" y="12"/>
                      <a:pt x="272" y="44"/>
                      <a:pt x="272" y="44"/>
                    </a:cubicBezTo>
                    <a:cubicBezTo>
                      <a:pt x="272" y="44"/>
                      <a:pt x="282" y="5"/>
                      <a:pt x="319" y="5"/>
                    </a:cubicBezTo>
                    <a:cubicBezTo>
                      <a:pt x="356" y="5"/>
                      <a:pt x="435" y="37"/>
                      <a:pt x="435" y="37"/>
                    </a:cubicBezTo>
                    <a:cubicBezTo>
                      <a:pt x="544" y="33"/>
                      <a:pt x="544" y="33"/>
                      <a:pt x="544" y="33"/>
                    </a:cubicBezTo>
                    <a:lnTo>
                      <a:pt x="544" y="91"/>
                    </a:lnTo>
                    <a:close/>
                  </a:path>
                </a:pathLst>
              </a:custGeom>
              <a:solidFill>
                <a:srgbClr val="FFB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Freeform 191"/>
              <p:cNvSpPr>
                <a:spLocks noEditPoints="1" noChangeArrowheads="1"/>
              </p:cNvSpPr>
              <p:nvPr/>
            </p:nvSpPr>
            <p:spPr bwMode="auto">
              <a:xfrm>
                <a:off x="0" y="379413"/>
                <a:ext cx="1182688" cy="219075"/>
              </a:xfrm>
              <a:custGeom>
                <a:avLst/>
                <a:gdLst>
                  <a:gd name="T0" fmla="*/ 1131778 w 604"/>
                  <a:gd name="T1" fmla="*/ 166262 h 112"/>
                  <a:gd name="T2" fmla="*/ 1123945 w 604"/>
                  <a:gd name="T3" fmla="*/ 31296 h 112"/>
                  <a:gd name="T4" fmla="*/ 1108280 w 604"/>
                  <a:gd name="T5" fmla="*/ 37165 h 112"/>
                  <a:gd name="T6" fmla="*/ 973172 w 604"/>
                  <a:gd name="T7" fmla="*/ 62593 h 112"/>
                  <a:gd name="T8" fmla="*/ 791069 w 604"/>
                  <a:gd name="T9" fmla="*/ 27384 h 112"/>
                  <a:gd name="T10" fmla="*/ 675542 w 604"/>
                  <a:gd name="T11" fmla="*/ 3912 h 112"/>
                  <a:gd name="T12" fmla="*/ 591344 w 604"/>
                  <a:gd name="T13" fmla="*/ 84109 h 112"/>
                  <a:gd name="T14" fmla="*/ 509104 w 604"/>
                  <a:gd name="T15" fmla="*/ 3912 h 112"/>
                  <a:gd name="T16" fmla="*/ 393577 w 604"/>
                  <a:gd name="T17" fmla="*/ 27384 h 112"/>
                  <a:gd name="T18" fmla="*/ 211474 w 604"/>
                  <a:gd name="T19" fmla="*/ 62593 h 112"/>
                  <a:gd name="T20" fmla="*/ 76366 w 604"/>
                  <a:gd name="T21" fmla="*/ 37165 h 112"/>
                  <a:gd name="T22" fmla="*/ 60701 w 604"/>
                  <a:gd name="T23" fmla="*/ 31296 h 112"/>
                  <a:gd name="T24" fmla="*/ 52869 w 604"/>
                  <a:gd name="T25" fmla="*/ 166262 h 112"/>
                  <a:gd name="T26" fmla="*/ 0 w 604"/>
                  <a:gd name="T27" fmla="*/ 166262 h 112"/>
                  <a:gd name="T28" fmla="*/ 0 w 604"/>
                  <a:gd name="T29" fmla="*/ 219075 h 112"/>
                  <a:gd name="T30" fmla="*/ 1182688 w 604"/>
                  <a:gd name="T31" fmla="*/ 219075 h 112"/>
                  <a:gd name="T32" fmla="*/ 1182688 w 604"/>
                  <a:gd name="T33" fmla="*/ 166262 h 112"/>
                  <a:gd name="T34" fmla="*/ 1131778 w 604"/>
                  <a:gd name="T35" fmla="*/ 166262 h 112"/>
                  <a:gd name="T36" fmla="*/ 76366 w 604"/>
                  <a:gd name="T37" fmla="*/ 154526 h 112"/>
                  <a:gd name="T38" fmla="*/ 82240 w 604"/>
                  <a:gd name="T39" fmla="*/ 64549 h 112"/>
                  <a:gd name="T40" fmla="*/ 211474 w 604"/>
                  <a:gd name="T41" fmla="*/ 88021 h 112"/>
                  <a:gd name="T42" fmla="*/ 401409 w 604"/>
                  <a:gd name="T43" fmla="*/ 50857 h 112"/>
                  <a:gd name="T44" fmla="*/ 507146 w 604"/>
                  <a:gd name="T45" fmla="*/ 27384 h 112"/>
                  <a:gd name="T46" fmla="*/ 579595 w 604"/>
                  <a:gd name="T47" fmla="*/ 154526 h 112"/>
                  <a:gd name="T48" fmla="*/ 76366 w 604"/>
                  <a:gd name="T49" fmla="*/ 154526 h 112"/>
                  <a:gd name="T50" fmla="*/ 605051 w 604"/>
                  <a:gd name="T51" fmla="*/ 154526 h 112"/>
                  <a:gd name="T52" fmla="*/ 677500 w 604"/>
                  <a:gd name="T53" fmla="*/ 27384 h 112"/>
                  <a:gd name="T54" fmla="*/ 783237 w 604"/>
                  <a:gd name="T55" fmla="*/ 48901 h 112"/>
                  <a:gd name="T56" fmla="*/ 973172 w 604"/>
                  <a:gd name="T57" fmla="*/ 88021 h 112"/>
                  <a:gd name="T58" fmla="*/ 1102406 w 604"/>
                  <a:gd name="T59" fmla="*/ 64549 h 112"/>
                  <a:gd name="T60" fmla="*/ 1108280 w 604"/>
                  <a:gd name="T61" fmla="*/ 152570 h 112"/>
                  <a:gd name="T62" fmla="*/ 605051 w 604"/>
                  <a:gd name="T63" fmla="*/ 152570 h 112"/>
                  <a:gd name="T64" fmla="*/ 605051 w 604"/>
                  <a:gd name="T65" fmla="*/ 154526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04"/>
                  <a:gd name="T100" fmla="*/ 0 h 112"/>
                  <a:gd name="T101" fmla="*/ 604 w 604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04" h="112">
                    <a:moveTo>
                      <a:pt x="578" y="85"/>
                    </a:moveTo>
                    <a:cubicBezTo>
                      <a:pt x="574" y="16"/>
                      <a:pt x="574" y="16"/>
                      <a:pt x="574" y="16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43" y="28"/>
                      <a:pt x="521" y="32"/>
                      <a:pt x="497" y="32"/>
                    </a:cubicBezTo>
                    <a:cubicBezTo>
                      <a:pt x="461" y="32"/>
                      <a:pt x="431" y="23"/>
                      <a:pt x="404" y="14"/>
                    </a:cubicBezTo>
                    <a:cubicBezTo>
                      <a:pt x="381" y="7"/>
                      <a:pt x="362" y="0"/>
                      <a:pt x="345" y="2"/>
                    </a:cubicBezTo>
                    <a:cubicBezTo>
                      <a:pt x="321" y="5"/>
                      <a:pt x="309" y="24"/>
                      <a:pt x="302" y="43"/>
                    </a:cubicBezTo>
                    <a:cubicBezTo>
                      <a:pt x="296" y="24"/>
                      <a:pt x="284" y="5"/>
                      <a:pt x="260" y="2"/>
                    </a:cubicBezTo>
                    <a:cubicBezTo>
                      <a:pt x="243" y="0"/>
                      <a:pt x="224" y="7"/>
                      <a:pt x="201" y="14"/>
                    </a:cubicBezTo>
                    <a:cubicBezTo>
                      <a:pt x="174" y="23"/>
                      <a:pt x="144" y="32"/>
                      <a:pt x="108" y="32"/>
                    </a:cubicBezTo>
                    <a:cubicBezTo>
                      <a:pt x="84" y="32"/>
                      <a:pt x="62" y="28"/>
                      <a:pt x="39" y="1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604" y="112"/>
                      <a:pt x="604" y="112"/>
                      <a:pt x="604" y="112"/>
                    </a:cubicBezTo>
                    <a:cubicBezTo>
                      <a:pt x="604" y="85"/>
                      <a:pt x="604" y="85"/>
                      <a:pt x="604" y="85"/>
                    </a:cubicBezTo>
                    <a:lnTo>
                      <a:pt x="578" y="85"/>
                    </a:lnTo>
                    <a:close/>
                    <a:moveTo>
                      <a:pt x="39" y="79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64" y="41"/>
                      <a:pt x="86" y="45"/>
                      <a:pt x="108" y="45"/>
                    </a:cubicBezTo>
                    <a:cubicBezTo>
                      <a:pt x="146" y="45"/>
                      <a:pt x="178" y="34"/>
                      <a:pt x="205" y="26"/>
                    </a:cubicBezTo>
                    <a:cubicBezTo>
                      <a:pt x="226" y="19"/>
                      <a:pt x="244" y="13"/>
                      <a:pt x="259" y="14"/>
                    </a:cubicBezTo>
                    <a:cubicBezTo>
                      <a:pt x="291" y="18"/>
                      <a:pt x="296" y="62"/>
                      <a:pt x="296" y="7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309" y="79"/>
                    </a:moveTo>
                    <a:cubicBezTo>
                      <a:pt x="309" y="62"/>
                      <a:pt x="314" y="18"/>
                      <a:pt x="346" y="14"/>
                    </a:cubicBezTo>
                    <a:cubicBezTo>
                      <a:pt x="361" y="13"/>
                      <a:pt x="379" y="19"/>
                      <a:pt x="400" y="25"/>
                    </a:cubicBezTo>
                    <a:cubicBezTo>
                      <a:pt x="427" y="34"/>
                      <a:pt x="459" y="45"/>
                      <a:pt x="497" y="45"/>
                    </a:cubicBezTo>
                    <a:cubicBezTo>
                      <a:pt x="519" y="45"/>
                      <a:pt x="541" y="41"/>
                      <a:pt x="563" y="33"/>
                    </a:cubicBezTo>
                    <a:cubicBezTo>
                      <a:pt x="566" y="78"/>
                      <a:pt x="566" y="78"/>
                      <a:pt x="566" y="78"/>
                    </a:cubicBezTo>
                    <a:cubicBezTo>
                      <a:pt x="309" y="78"/>
                      <a:pt x="309" y="78"/>
                      <a:pt x="309" y="78"/>
                    </a:cubicBezTo>
                    <a:lnTo>
                      <a:pt x="309" y="7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4171331" y="3334653"/>
            <a:ext cx="1228725" cy="1228725"/>
            <a:chOff x="0" y="0"/>
            <a:chExt cx="1512168" cy="1512168"/>
          </a:xfrm>
        </p:grpSpPr>
        <p:sp>
          <p:nvSpPr>
            <p:cNvPr id="172" name="Oval 171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73" name="Group 172"/>
            <p:cNvGrpSpPr>
              <a:grpSpLocks/>
            </p:cNvGrpSpPr>
            <p:nvPr/>
          </p:nvGrpSpPr>
          <p:grpSpPr bwMode="auto">
            <a:xfrm>
              <a:off x="505949" y="286898"/>
              <a:ext cx="492126" cy="958851"/>
              <a:chOff x="0" y="0"/>
              <a:chExt cx="492126" cy="958851"/>
            </a:xfrm>
          </p:grpSpPr>
          <p:sp>
            <p:nvSpPr>
              <p:cNvPr id="174" name="Freeform 173"/>
              <p:cNvSpPr>
                <a:spLocks noChangeArrowheads="1"/>
              </p:cNvSpPr>
              <p:nvPr/>
            </p:nvSpPr>
            <p:spPr bwMode="auto">
              <a:xfrm>
                <a:off x="142875" y="401638"/>
                <a:ext cx="36513" cy="366713"/>
              </a:xfrm>
              <a:custGeom>
                <a:avLst/>
                <a:gdLst>
                  <a:gd name="T0" fmla="*/ 36513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7296 w 19"/>
                  <a:gd name="T7" fmla="*/ 366713 h 187"/>
                  <a:gd name="T8" fmla="*/ 36513 w 19"/>
                  <a:gd name="T9" fmla="*/ 347103 h 187"/>
                  <a:gd name="T10" fmla="*/ 36513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Freeform 174"/>
              <p:cNvSpPr>
                <a:spLocks noChangeArrowheads="1"/>
              </p:cNvSpPr>
              <p:nvPr/>
            </p:nvSpPr>
            <p:spPr bwMode="auto">
              <a:xfrm>
                <a:off x="323850" y="401638"/>
                <a:ext cx="38100" cy="366713"/>
              </a:xfrm>
              <a:custGeom>
                <a:avLst/>
                <a:gdLst>
                  <a:gd name="T0" fmla="*/ 38100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8047 w 19"/>
                  <a:gd name="T7" fmla="*/ 366713 h 187"/>
                  <a:gd name="T8" fmla="*/ 38100 w 19"/>
                  <a:gd name="T9" fmla="*/ 347103 h 187"/>
                  <a:gd name="T10" fmla="*/ 38100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Freeform 175"/>
              <p:cNvSpPr>
                <a:spLocks noChangeArrowheads="1"/>
              </p:cNvSpPr>
              <p:nvPr/>
            </p:nvSpPr>
            <p:spPr bwMode="auto">
              <a:xfrm>
                <a:off x="214313" y="401638"/>
                <a:ext cx="73025" cy="384175"/>
              </a:xfrm>
              <a:custGeom>
                <a:avLst/>
                <a:gdLst>
                  <a:gd name="T0" fmla="*/ 0 w 37"/>
                  <a:gd name="T1" fmla="*/ 0 h 196"/>
                  <a:gd name="T2" fmla="*/ 0 w 37"/>
                  <a:gd name="T3" fmla="*/ 346934 h 196"/>
                  <a:gd name="T4" fmla="*/ 37499 w 37"/>
                  <a:gd name="T5" fmla="*/ 384175 h 196"/>
                  <a:gd name="T6" fmla="*/ 73025 w 37"/>
                  <a:gd name="T7" fmla="*/ 346934 h 196"/>
                  <a:gd name="T8" fmla="*/ 73025 w 37"/>
                  <a:gd name="T9" fmla="*/ 0 h 196"/>
                  <a:gd name="T10" fmla="*/ 0 w 37"/>
                  <a:gd name="T11" fmla="*/ 0 h 1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"/>
                  <a:gd name="T19" fmla="*/ 0 h 196"/>
                  <a:gd name="T20" fmla="*/ 37 w 37"/>
                  <a:gd name="T21" fmla="*/ 196 h 1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" h="196">
                    <a:moveTo>
                      <a:pt x="0" y="0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8"/>
                      <a:pt x="9" y="196"/>
                      <a:pt x="19" y="196"/>
                    </a:cubicBezTo>
                    <a:cubicBezTo>
                      <a:pt x="29" y="196"/>
                      <a:pt x="37" y="188"/>
                      <a:pt x="37" y="177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Freeform 176"/>
              <p:cNvSpPr>
                <a:spLocks noChangeArrowheads="1"/>
              </p:cNvSpPr>
              <p:nvPr/>
            </p:nvSpPr>
            <p:spPr bwMode="auto">
              <a:xfrm>
                <a:off x="157163" y="790575"/>
                <a:ext cx="188913" cy="134938"/>
              </a:xfrm>
              <a:custGeom>
                <a:avLst/>
                <a:gdLst>
                  <a:gd name="T0" fmla="*/ 188913 w 96"/>
                  <a:gd name="T1" fmla="*/ 11734 h 69"/>
                  <a:gd name="T2" fmla="*/ 184977 w 96"/>
                  <a:gd name="T3" fmla="*/ 11734 h 69"/>
                  <a:gd name="T4" fmla="*/ 151524 w 96"/>
                  <a:gd name="T5" fmla="*/ 0 h 69"/>
                  <a:gd name="T6" fmla="*/ 145620 w 96"/>
                  <a:gd name="T7" fmla="*/ 9778 h 69"/>
                  <a:gd name="T8" fmla="*/ 94457 w 96"/>
                  <a:gd name="T9" fmla="*/ 29334 h 69"/>
                  <a:gd name="T10" fmla="*/ 43293 w 96"/>
                  <a:gd name="T11" fmla="*/ 9778 h 69"/>
                  <a:gd name="T12" fmla="*/ 35421 w 96"/>
                  <a:gd name="T13" fmla="*/ 0 h 69"/>
                  <a:gd name="T14" fmla="*/ 1968 w 96"/>
                  <a:gd name="T15" fmla="*/ 11734 h 69"/>
                  <a:gd name="T16" fmla="*/ 0 w 96"/>
                  <a:gd name="T17" fmla="*/ 11734 h 69"/>
                  <a:gd name="T18" fmla="*/ 72810 w 96"/>
                  <a:gd name="T19" fmla="*/ 134938 h 69"/>
                  <a:gd name="T20" fmla="*/ 114135 w 96"/>
                  <a:gd name="T21" fmla="*/ 134938 h 69"/>
                  <a:gd name="T22" fmla="*/ 188913 w 96"/>
                  <a:gd name="T23" fmla="*/ 11734 h 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6"/>
                  <a:gd name="T37" fmla="*/ 0 h 69"/>
                  <a:gd name="T38" fmla="*/ 96 w 96"/>
                  <a:gd name="T39" fmla="*/ 69 h 6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6" h="69">
                    <a:moveTo>
                      <a:pt x="96" y="6"/>
                    </a:moveTo>
                    <a:cubicBezTo>
                      <a:pt x="95" y="6"/>
                      <a:pt x="95" y="6"/>
                      <a:pt x="94" y="6"/>
                    </a:cubicBezTo>
                    <a:cubicBezTo>
                      <a:pt x="88" y="6"/>
                      <a:pt x="82" y="4"/>
                      <a:pt x="77" y="0"/>
                    </a:cubicBezTo>
                    <a:cubicBezTo>
                      <a:pt x="76" y="2"/>
                      <a:pt x="75" y="3"/>
                      <a:pt x="74" y="5"/>
                    </a:cubicBezTo>
                    <a:cubicBezTo>
                      <a:pt x="67" y="12"/>
                      <a:pt x="58" y="15"/>
                      <a:pt x="48" y="15"/>
                    </a:cubicBezTo>
                    <a:cubicBezTo>
                      <a:pt x="38" y="15"/>
                      <a:pt x="29" y="12"/>
                      <a:pt x="22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58" y="69"/>
                      <a:pt x="58" y="69"/>
                      <a:pt x="58" y="69"/>
                    </a:cubicBezTo>
                    <a:lnTo>
                      <a:pt x="96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Freeform 177"/>
              <p:cNvSpPr>
                <a:spLocks noChangeArrowheads="1"/>
              </p:cNvSpPr>
              <p:nvPr/>
            </p:nvSpPr>
            <p:spPr bwMode="auto">
              <a:xfrm>
                <a:off x="230188" y="925513"/>
                <a:ext cx="41275" cy="33338"/>
              </a:xfrm>
              <a:custGeom>
                <a:avLst/>
                <a:gdLst>
                  <a:gd name="T0" fmla="*/ 41275 w 26"/>
                  <a:gd name="T1" fmla="*/ 0 h 21"/>
                  <a:gd name="T2" fmla="*/ 0 w 26"/>
                  <a:gd name="T3" fmla="*/ 0 h 21"/>
                  <a:gd name="T4" fmla="*/ 22225 w 26"/>
                  <a:gd name="T5" fmla="*/ 33338 h 21"/>
                  <a:gd name="T6" fmla="*/ 41275 w 26"/>
                  <a:gd name="T7" fmla="*/ 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1"/>
                  <a:gd name="T14" fmla="*/ 26 w 26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1">
                    <a:moveTo>
                      <a:pt x="26" y="0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Freeform 178"/>
              <p:cNvSpPr>
                <a:spLocks noChangeArrowheads="1"/>
              </p:cNvSpPr>
              <p:nvPr/>
            </p:nvSpPr>
            <p:spPr bwMode="auto">
              <a:xfrm>
                <a:off x="290513" y="228600"/>
                <a:ext cx="179388" cy="173038"/>
              </a:xfrm>
              <a:custGeom>
                <a:avLst/>
                <a:gdLst>
                  <a:gd name="T0" fmla="*/ 57168 w 91"/>
                  <a:gd name="T1" fmla="*/ 49159 h 88"/>
                  <a:gd name="T2" fmla="*/ 179388 w 91"/>
                  <a:gd name="T3" fmla="*/ 3933 h 88"/>
                  <a:gd name="T4" fmla="*/ 122220 w 91"/>
                  <a:gd name="T5" fmla="*/ 123879 h 88"/>
                  <a:gd name="T6" fmla="*/ 0 w 91"/>
                  <a:gd name="T7" fmla="*/ 165173 h 88"/>
                  <a:gd name="T8" fmla="*/ 57168 w 91"/>
                  <a:gd name="T9" fmla="*/ 49159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8"/>
                  <a:gd name="T17" fmla="*/ 91 w 91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8">
                    <a:moveTo>
                      <a:pt x="29" y="25"/>
                    </a:moveTo>
                    <a:cubicBezTo>
                      <a:pt x="45" y="10"/>
                      <a:pt x="71" y="0"/>
                      <a:pt x="91" y="2"/>
                    </a:cubicBezTo>
                    <a:cubicBezTo>
                      <a:pt x="91" y="26"/>
                      <a:pt x="78" y="48"/>
                      <a:pt x="62" y="63"/>
                    </a:cubicBezTo>
                    <a:cubicBezTo>
                      <a:pt x="46" y="78"/>
                      <a:pt x="22" y="88"/>
                      <a:pt x="0" y="84"/>
                    </a:cubicBezTo>
                    <a:cubicBezTo>
                      <a:pt x="0" y="60"/>
                      <a:pt x="14" y="38"/>
                      <a:pt x="29" y="2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Freeform 179"/>
              <p:cNvSpPr>
                <a:spLocks noChangeArrowheads="1"/>
              </p:cNvSpPr>
              <p:nvPr/>
            </p:nvSpPr>
            <p:spPr bwMode="auto">
              <a:xfrm>
                <a:off x="222250" y="133350"/>
                <a:ext cx="157163" cy="198438"/>
              </a:xfrm>
              <a:custGeom>
                <a:avLst/>
                <a:gdLst>
                  <a:gd name="T0" fmla="*/ 39291 w 80"/>
                  <a:gd name="T1" fmla="*/ 70730 h 101"/>
                  <a:gd name="T2" fmla="*/ 147340 w 80"/>
                  <a:gd name="T3" fmla="*/ 0 h 101"/>
                  <a:gd name="T4" fmla="*/ 119837 w 80"/>
                  <a:gd name="T5" fmla="*/ 129672 h 101"/>
                  <a:gd name="T6" fmla="*/ 11787 w 80"/>
                  <a:gd name="T7" fmla="*/ 198438 h 101"/>
                  <a:gd name="T8" fmla="*/ 39291 w 80"/>
                  <a:gd name="T9" fmla="*/ 7073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01"/>
                  <a:gd name="T17" fmla="*/ 80 w 80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01">
                    <a:moveTo>
                      <a:pt x="20" y="36"/>
                    </a:moveTo>
                    <a:cubicBezTo>
                      <a:pt x="32" y="18"/>
                      <a:pt x="55" y="3"/>
                      <a:pt x="75" y="0"/>
                    </a:cubicBezTo>
                    <a:cubicBezTo>
                      <a:pt x="80" y="23"/>
                      <a:pt x="73" y="47"/>
                      <a:pt x="61" y="66"/>
                    </a:cubicBezTo>
                    <a:cubicBezTo>
                      <a:pt x="49" y="84"/>
                      <a:pt x="28" y="100"/>
                      <a:pt x="6" y="101"/>
                    </a:cubicBezTo>
                    <a:cubicBezTo>
                      <a:pt x="0" y="78"/>
                      <a:pt x="8" y="53"/>
                      <a:pt x="20" y="3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Freeform 180"/>
              <p:cNvSpPr>
                <a:spLocks noChangeArrowheads="1"/>
              </p:cNvSpPr>
              <p:nvPr/>
            </p:nvSpPr>
            <p:spPr bwMode="auto">
              <a:xfrm>
                <a:off x="398463" y="71438"/>
                <a:ext cx="93663" cy="134938"/>
              </a:xfrm>
              <a:custGeom>
                <a:avLst/>
                <a:gdLst>
                  <a:gd name="T0" fmla="*/ 19513 w 48"/>
                  <a:gd name="T1" fmla="*/ 52802 h 69"/>
                  <a:gd name="T2" fmla="*/ 85858 w 48"/>
                  <a:gd name="T3" fmla="*/ 0 h 69"/>
                  <a:gd name="T4" fmla="*/ 74150 w 48"/>
                  <a:gd name="T5" fmla="*/ 86047 h 69"/>
                  <a:gd name="T6" fmla="*/ 7805 w 48"/>
                  <a:gd name="T7" fmla="*/ 134938 h 69"/>
                  <a:gd name="T8" fmla="*/ 19513 w 48"/>
                  <a:gd name="T9" fmla="*/ 52802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9"/>
                  <a:gd name="T17" fmla="*/ 48 w 48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9">
                    <a:moveTo>
                      <a:pt x="10" y="27"/>
                    </a:moveTo>
                    <a:cubicBezTo>
                      <a:pt x="17" y="14"/>
                      <a:pt x="31" y="3"/>
                      <a:pt x="44" y="0"/>
                    </a:cubicBezTo>
                    <a:cubicBezTo>
                      <a:pt x="48" y="15"/>
                      <a:pt x="45" y="31"/>
                      <a:pt x="38" y="44"/>
                    </a:cubicBezTo>
                    <a:cubicBezTo>
                      <a:pt x="32" y="56"/>
                      <a:pt x="19" y="67"/>
                      <a:pt x="4" y="69"/>
                    </a:cubicBezTo>
                    <a:cubicBezTo>
                      <a:pt x="0" y="55"/>
                      <a:pt x="4" y="38"/>
                      <a:pt x="10" y="2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Freeform 181"/>
              <p:cNvSpPr>
                <a:spLocks noChangeArrowheads="1"/>
              </p:cNvSpPr>
              <p:nvPr/>
            </p:nvSpPr>
            <p:spPr bwMode="auto">
              <a:xfrm>
                <a:off x="255588" y="0"/>
                <a:ext cx="90488" cy="139700"/>
              </a:xfrm>
              <a:custGeom>
                <a:avLst/>
                <a:gdLst>
                  <a:gd name="T0" fmla="*/ 17704 w 46"/>
                  <a:gd name="T1" fmla="*/ 55093 h 71"/>
                  <a:gd name="T2" fmla="*/ 80652 w 46"/>
                  <a:gd name="T3" fmla="*/ 0 h 71"/>
                  <a:gd name="T4" fmla="*/ 74751 w 46"/>
                  <a:gd name="T5" fmla="*/ 84607 h 71"/>
                  <a:gd name="T6" fmla="*/ 9836 w 46"/>
                  <a:gd name="T7" fmla="*/ 139700 h 71"/>
                  <a:gd name="T8" fmla="*/ 17704 w 46"/>
                  <a:gd name="T9" fmla="*/ 5509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71"/>
                  <a:gd name="T17" fmla="*/ 46 w 46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71">
                    <a:moveTo>
                      <a:pt x="9" y="28"/>
                    </a:moveTo>
                    <a:cubicBezTo>
                      <a:pt x="15" y="15"/>
                      <a:pt x="28" y="3"/>
                      <a:pt x="41" y="0"/>
                    </a:cubicBezTo>
                    <a:cubicBezTo>
                      <a:pt x="46" y="14"/>
                      <a:pt x="44" y="30"/>
                      <a:pt x="38" y="43"/>
                    </a:cubicBezTo>
                    <a:cubicBezTo>
                      <a:pt x="32" y="56"/>
                      <a:pt x="20" y="68"/>
                      <a:pt x="5" y="71"/>
                    </a:cubicBezTo>
                    <a:cubicBezTo>
                      <a:pt x="0" y="57"/>
                      <a:pt x="3" y="40"/>
                      <a:pt x="9" y="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Freeform 182"/>
              <p:cNvSpPr>
                <a:spLocks noChangeArrowheads="1"/>
              </p:cNvSpPr>
              <p:nvPr/>
            </p:nvSpPr>
            <p:spPr bwMode="auto">
              <a:xfrm>
                <a:off x="0" y="122238"/>
                <a:ext cx="212725" cy="263525"/>
              </a:xfrm>
              <a:custGeom>
                <a:avLst/>
                <a:gdLst>
                  <a:gd name="T0" fmla="*/ 50742 w 109"/>
                  <a:gd name="T1" fmla="*/ 167875 h 135"/>
                  <a:gd name="T2" fmla="*/ 9758 w 109"/>
                  <a:gd name="T3" fmla="*/ 0 h 135"/>
                  <a:gd name="T4" fmla="*/ 160032 w 109"/>
                  <a:gd name="T5" fmla="*/ 93698 h 135"/>
                  <a:gd name="T6" fmla="*/ 193209 w 109"/>
                  <a:gd name="T7" fmla="*/ 263525 h 135"/>
                  <a:gd name="T8" fmla="*/ 50742 w 109"/>
                  <a:gd name="T9" fmla="*/ 167875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135"/>
                  <a:gd name="T17" fmla="*/ 109 w 109"/>
                  <a:gd name="T18" fmla="*/ 135 h 1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135">
                    <a:moveTo>
                      <a:pt x="26" y="86"/>
                    </a:moveTo>
                    <a:cubicBezTo>
                      <a:pt x="8" y="62"/>
                      <a:pt x="0" y="26"/>
                      <a:pt x="5" y="0"/>
                    </a:cubicBezTo>
                    <a:cubicBezTo>
                      <a:pt x="37" y="4"/>
                      <a:pt x="65" y="24"/>
                      <a:pt x="82" y="48"/>
                    </a:cubicBezTo>
                    <a:cubicBezTo>
                      <a:pt x="100" y="72"/>
                      <a:pt x="109" y="106"/>
                      <a:pt x="99" y="135"/>
                    </a:cubicBezTo>
                    <a:cubicBezTo>
                      <a:pt x="68" y="131"/>
                      <a:pt x="41" y="108"/>
                      <a:pt x="26" y="8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Freeform 184"/>
              <p:cNvSpPr>
                <a:spLocks noChangeArrowheads="1"/>
              </p:cNvSpPr>
              <p:nvPr/>
            </p:nvSpPr>
            <p:spPr bwMode="auto">
              <a:xfrm>
                <a:off x="130175" y="23813"/>
                <a:ext cx="114300" cy="207963"/>
              </a:xfrm>
              <a:custGeom>
                <a:avLst/>
                <a:gdLst>
                  <a:gd name="T0" fmla="*/ 13795 w 58"/>
                  <a:gd name="T1" fmla="*/ 119677 h 106"/>
                  <a:gd name="T2" fmla="*/ 15766 w 58"/>
                  <a:gd name="T3" fmla="*/ 0 h 106"/>
                  <a:gd name="T4" fmla="*/ 100505 w 58"/>
                  <a:gd name="T5" fmla="*/ 90248 h 106"/>
                  <a:gd name="T6" fmla="*/ 92622 w 58"/>
                  <a:gd name="T7" fmla="*/ 207963 h 106"/>
                  <a:gd name="T8" fmla="*/ 13795 w 58"/>
                  <a:gd name="T9" fmla="*/ 11967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06"/>
                  <a:gd name="T17" fmla="*/ 58 w 58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06">
                    <a:moveTo>
                      <a:pt x="7" y="61"/>
                    </a:moveTo>
                    <a:cubicBezTo>
                      <a:pt x="0" y="42"/>
                      <a:pt x="0" y="17"/>
                      <a:pt x="8" y="0"/>
                    </a:cubicBezTo>
                    <a:cubicBezTo>
                      <a:pt x="28" y="9"/>
                      <a:pt x="43" y="27"/>
                      <a:pt x="51" y="46"/>
                    </a:cubicBezTo>
                    <a:cubicBezTo>
                      <a:pt x="58" y="64"/>
                      <a:pt x="58" y="89"/>
                      <a:pt x="47" y="106"/>
                    </a:cubicBezTo>
                    <a:cubicBezTo>
                      <a:pt x="27" y="98"/>
                      <a:pt x="13" y="78"/>
                      <a:pt x="7" y="6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6" name="Freeform 185"/>
              <p:cNvSpPr>
                <a:spLocks noChangeArrowheads="1"/>
              </p:cNvSpPr>
              <p:nvPr/>
            </p:nvSpPr>
            <p:spPr bwMode="auto">
              <a:xfrm>
                <a:off x="50800" y="22225"/>
                <a:ext cx="55563" cy="100013"/>
              </a:xfrm>
              <a:custGeom>
                <a:avLst/>
                <a:gdLst>
                  <a:gd name="T0" fmla="*/ 32571 w 29"/>
                  <a:gd name="T1" fmla="*/ 15688 h 51"/>
                  <a:gd name="T2" fmla="*/ 47899 w 29"/>
                  <a:gd name="T3" fmla="*/ 43143 h 51"/>
                  <a:gd name="T4" fmla="*/ 44067 w 29"/>
                  <a:gd name="T5" fmla="*/ 100013 h 51"/>
                  <a:gd name="T6" fmla="*/ 5748 w 29"/>
                  <a:gd name="T7" fmla="*/ 56870 h 51"/>
                  <a:gd name="T8" fmla="*/ 7664 w 29"/>
                  <a:gd name="T9" fmla="*/ 0 h 51"/>
                  <a:gd name="T10" fmla="*/ 32571 w 29"/>
                  <a:gd name="T11" fmla="*/ 15688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"/>
                  <a:gd name="T19" fmla="*/ 0 h 51"/>
                  <a:gd name="T20" fmla="*/ 29 w 29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" h="51">
                    <a:moveTo>
                      <a:pt x="17" y="8"/>
                    </a:moveTo>
                    <a:cubicBezTo>
                      <a:pt x="20" y="12"/>
                      <a:pt x="23" y="17"/>
                      <a:pt x="25" y="22"/>
                    </a:cubicBezTo>
                    <a:cubicBezTo>
                      <a:pt x="29" y="31"/>
                      <a:pt x="29" y="43"/>
                      <a:pt x="23" y="51"/>
                    </a:cubicBezTo>
                    <a:cubicBezTo>
                      <a:pt x="13" y="47"/>
                      <a:pt x="6" y="38"/>
                      <a:pt x="3" y="29"/>
                    </a:cubicBezTo>
                    <a:cubicBezTo>
                      <a:pt x="0" y="20"/>
                      <a:pt x="0" y="8"/>
                      <a:pt x="4" y="0"/>
                    </a:cubicBezTo>
                    <a:cubicBezTo>
                      <a:pt x="9" y="1"/>
                      <a:pt x="13" y="5"/>
                      <a:pt x="17" y="8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Freeform 186"/>
              <p:cNvSpPr>
                <a:spLocks noChangeArrowheads="1"/>
              </p:cNvSpPr>
              <p:nvPr/>
            </p:nvSpPr>
            <p:spPr bwMode="auto">
              <a:xfrm>
                <a:off x="53975" y="450850"/>
                <a:ext cx="103188" cy="185738"/>
              </a:xfrm>
              <a:custGeom>
                <a:avLst/>
                <a:gdLst>
                  <a:gd name="T0" fmla="*/ 13629 w 53"/>
                  <a:gd name="T1" fmla="*/ 105577 h 95"/>
                  <a:gd name="T2" fmla="*/ 15576 w 53"/>
                  <a:gd name="T3" fmla="*/ 0 h 95"/>
                  <a:gd name="T4" fmla="*/ 89559 w 53"/>
                  <a:gd name="T5" fmla="*/ 78205 h 95"/>
                  <a:gd name="T6" fmla="*/ 83719 w 53"/>
                  <a:gd name="T7" fmla="*/ 185738 h 95"/>
                  <a:gd name="T8" fmla="*/ 13629 w 53"/>
                  <a:gd name="T9" fmla="*/ 105577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95"/>
                  <a:gd name="T17" fmla="*/ 53 w 53"/>
                  <a:gd name="T18" fmla="*/ 95 h 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95">
                    <a:moveTo>
                      <a:pt x="7" y="54"/>
                    </a:moveTo>
                    <a:cubicBezTo>
                      <a:pt x="0" y="37"/>
                      <a:pt x="1" y="14"/>
                      <a:pt x="8" y="0"/>
                    </a:cubicBezTo>
                    <a:cubicBezTo>
                      <a:pt x="26" y="7"/>
                      <a:pt x="40" y="23"/>
                      <a:pt x="46" y="40"/>
                    </a:cubicBezTo>
                    <a:cubicBezTo>
                      <a:pt x="53" y="57"/>
                      <a:pt x="53" y="79"/>
                      <a:pt x="43" y="95"/>
                    </a:cubicBezTo>
                    <a:cubicBezTo>
                      <a:pt x="25" y="88"/>
                      <a:pt x="12" y="70"/>
                      <a:pt x="7" y="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36729" y="5224608"/>
            <a:ext cx="471487" cy="33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129499" y="5237454"/>
            <a:ext cx="471488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4072166" y="5237454"/>
            <a:ext cx="471488" cy="33338"/>
          </a:xfrm>
          <a:prstGeom prst="rect">
            <a:avLst/>
          </a:prstGeom>
          <a:solidFill>
            <a:srgbClr val="FF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6026220" y="5224608"/>
            <a:ext cx="471488" cy="33338"/>
          </a:xfrm>
          <a:prstGeom prst="rect">
            <a:avLst/>
          </a:prstGeom>
          <a:solidFill>
            <a:srgbClr val="FFA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7968887" y="5224608"/>
            <a:ext cx="471488" cy="33338"/>
          </a:xfrm>
          <a:prstGeom prst="rect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9911556" y="5224608"/>
            <a:ext cx="471488" cy="33338"/>
          </a:xfrm>
          <a:prstGeom prst="rect">
            <a:avLst/>
          </a:prstGeom>
          <a:solidFill>
            <a:srgbClr val="FFC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1540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115409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DevOps Teloxis Framework 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4E69E76-5987-4D75-A3C6-FEE2F71B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5" y="1174877"/>
            <a:ext cx="6848475" cy="37623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6075B3F-980C-4800-B62A-605D683779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5" y="4875259"/>
            <a:ext cx="6768320" cy="1608024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3CD943A-0F4E-48F7-827B-F82D8948D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084" y="4859506"/>
            <a:ext cx="5038725" cy="1701524"/>
          </a:xfrm>
          <a:prstGeom prst="rect">
            <a:avLst/>
          </a:prstGeom>
        </p:spPr>
      </p:pic>
      <p:pic>
        <p:nvPicPr>
          <p:cNvPr id="104" name="Picture 103" descr="Typical organization's security framework">
            <a:extLst>
              <a:ext uri="{FF2B5EF4-FFF2-40B4-BE49-F238E27FC236}">
                <a16:creationId xmlns:a16="http://schemas.microsoft.com/office/drawing/2014/main" id="{51AEFF32-B345-4E2C-B6B8-A7CEB194208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6" y="1200198"/>
            <a:ext cx="4751388" cy="36385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43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5876674" y="4775974"/>
            <a:ext cx="330558" cy="913902"/>
            <a:chOff x="5661735" y="1806225"/>
            <a:chExt cx="330558" cy="105195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805882" y="1806225"/>
              <a:ext cx="21809" cy="10013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Isosceles Triangle 85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Enterprise Reference</a:t>
            </a:r>
          </a:p>
        </p:txBody>
      </p:sp>
      <p:sp>
        <p:nvSpPr>
          <p:cNvPr id="34" name="Oval 33"/>
          <p:cNvSpPr/>
          <p:nvPr/>
        </p:nvSpPr>
        <p:spPr>
          <a:xfrm>
            <a:off x="4997219" y="2842711"/>
            <a:ext cx="2125014" cy="1983346"/>
          </a:xfrm>
          <a:prstGeom prst="ellipse">
            <a:avLst/>
          </a:prstGeom>
          <a:solidFill>
            <a:srgbClr val="FDBE20"/>
          </a:solidFill>
          <a:ln>
            <a:solidFill>
              <a:srgbClr val="FF66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Enterprise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56989" y="1145281"/>
            <a:ext cx="3515933" cy="712110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Business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(BRM)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5889" y="3445096"/>
            <a:ext cx="257946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Data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(DRM)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5890" y="2280520"/>
            <a:ext cx="2759722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Reference Model (ARM)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741" y="4756594"/>
            <a:ext cx="2770150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Reference Model (TRM)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2961" y="5689875"/>
            <a:ext cx="3515933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Architecture Governance Reference Model (GRM)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81898" y="3404311"/>
            <a:ext cx="281768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Reference Model (IRM)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683774" y="2240921"/>
            <a:ext cx="2913661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Performance Reference Model (PRM)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17018" y="4754446"/>
            <a:ext cx="2880418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Security Reference Model (SRM)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887089" y="1825468"/>
            <a:ext cx="330558" cy="1070035"/>
            <a:chOff x="5661735" y="1788145"/>
            <a:chExt cx="330558" cy="1070035"/>
          </a:xfrm>
        </p:grpSpPr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5782244" y="1788145"/>
              <a:ext cx="44770" cy="9853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7810354">
            <a:off x="3965195" y="1968683"/>
            <a:ext cx="603860" cy="1934115"/>
            <a:chOff x="5463493" y="1075124"/>
            <a:chExt cx="603860" cy="1934115"/>
          </a:xfrm>
        </p:grpSpPr>
        <p:cxnSp>
          <p:nvCxnSpPr>
            <p:cNvPr id="50" name="Straight Connector 49"/>
            <p:cNvCxnSpPr>
              <a:stCxn id="37" idx="3"/>
            </p:cNvCxnSpPr>
            <p:nvPr/>
          </p:nvCxnSpPr>
          <p:spPr>
            <a:xfrm rot="3789646">
              <a:off x="4750508" y="1788109"/>
              <a:ext cx="1909953" cy="483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sosceles Triangle 50"/>
            <p:cNvSpPr/>
            <p:nvPr/>
          </p:nvSpPr>
          <p:spPr>
            <a:xfrm rot="9961460">
              <a:off x="5736795" y="279030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3577715">
            <a:off x="7261133" y="1607731"/>
            <a:ext cx="709887" cy="2088077"/>
            <a:chOff x="5730342" y="756922"/>
            <a:chExt cx="709887" cy="2088077"/>
          </a:xfrm>
        </p:grpSpPr>
        <p:cxnSp>
          <p:nvCxnSpPr>
            <p:cNvPr id="53" name="Straight Connector 52"/>
            <p:cNvCxnSpPr>
              <a:stCxn id="41" idx="1"/>
            </p:cNvCxnSpPr>
            <p:nvPr/>
          </p:nvCxnSpPr>
          <p:spPr>
            <a:xfrm rot="18022285" flipH="1">
              <a:off x="5262148" y="1461072"/>
              <a:ext cx="1882231" cy="4739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Isosceles Triangle 53"/>
            <p:cNvSpPr/>
            <p:nvPr/>
          </p:nvSpPr>
          <p:spPr>
            <a:xfrm rot="11624783">
              <a:off x="5730342" y="262606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886009" y="2855941"/>
            <a:ext cx="330558" cy="1891864"/>
            <a:chOff x="5648856" y="1003489"/>
            <a:chExt cx="330558" cy="1891864"/>
          </a:xfrm>
        </p:grpSpPr>
        <p:cxnSp>
          <p:nvCxnSpPr>
            <p:cNvPr id="56" name="Straight Connector 55"/>
            <p:cNvCxnSpPr>
              <a:stCxn id="36" idx="3"/>
              <a:endCxn id="34" idx="2"/>
            </p:cNvCxnSpPr>
            <p:nvPr/>
          </p:nvCxnSpPr>
          <p:spPr>
            <a:xfrm rot="5400000">
              <a:off x="4846812" y="1938300"/>
              <a:ext cx="1891864" cy="22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0800000">
              <a:off x="5648856" y="266500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7772840" y="2867023"/>
            <a:ext cx="330558" cy="1828024"/>
            <a:chOff x="5661735" y="696851"/>
            <a:chExt cx="330558" cy="2161329"/>
          </a:xfrm>
        </p:grpSpPr>
        <p:cxnSp>
          <p:nvCxnSpPr>
            <p:cNvPr id="59" name="Straight Connector 58"/>
            <p:cNvCxnSpPr>
              <a:cxnSpLocks/>
            </p:cNvCxnSpPr>
            <p:nvPr/>
          </p:nvCxnSpPr>
          <p:spPr>
            <a:xfrm rot="16200000" flipH="1" flipV="1">
              <a:off x="4870947" y="1666290"/>
              <a:ext cx="1942392" cy="3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59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14746096">
            <a:off x="4051299" y="3811844"/>
            <a:ext cx="576509" cy="2130647"/>
            <a:chOff x="5592645" y="1010880"/>
            <a:chExt cx="576509" cy="2130647"/>
          </a:xfrm>
        </p:grpSpPr>
        <p:cxnSp>
          <p:nvCxnSpPr>
            <p:cNvPr id="62" name="Straight Connector 61"/>
            <p:cNvCxnSpPr>
              <a:stCxn id="38" idx="3"/>
            </p:cNvCxnSpPr>
            <p:nvPr/>
          </p:nvCxnSpPr>
          <p:spPr>
            <a:xfrm rot="6853904" flipV="1">
              <a:off x="4907742" y="1703428"/>
              <a:ext cx="1953959" cy="5688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Isosceles Triangle 62"/>
            <p:cNvSpPr/>
            <p:nvPr/>
          </p:nvSpPr>
          <p:spPr>
            <a:xfrm rot="11306615">
              <a:off x="5592645" y="2922590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7298352">
            <a:off x="7406975" y="3818864"/>
            <a:ext cx="695799" cy="2067554"/>
            <a:chOff x="5296494" y="790626"/>
            <a:chExt cx="695799" cy="2067554"/>
          </a:xfrm>
        </p:grpSpPr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14301648" flipH="1" flipV="1">
              <a:off x="4665759" y="1421361"/>
              <a:ext cx="1852347" cy="590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/>
            <p:cNvSpPr/>
            <p:nvPr/>
          </p:nvSpPr>
          <p:spPr>
            <a:xfrm rot="10552084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406963" y="1959015"/>
            <a:ext cx="1425390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Portfolio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2413" y="4977002"/>
            <a:ext cx="1431802" cy="430887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Guides Design &amp;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of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48325" y="3573735"/>
            <a:ext cx="14128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Life-cycle </a:t>
            </a:r>
            <a:r>
              <a:rPr lang="en-IN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Mgt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Enterprise Data of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81391" y="4781218"/>
            <a:ext cx="1551196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Technology Landscape &amp;  Standards of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83735" y="2205382"/>
            <a:ext cx="1838801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Application Portfolio &amp; S/w Development methods to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64085" y="3557319"/>
            <a:ext cx="1366953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Interoperability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Integration of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24107" y="4792941"/>
            <a:ext cx="15511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Standards &amp; Best Practices for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assets of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47412" y="2249568"/>
            <a:ext cx="1540807" cy="600164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methods for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Outcome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 to</a:t>
            </a:r>
          </a:p>
        </p:txBody>
      </p:sp>
    </p:spTree>
    <p:extLst>
      <p:ext uri="{BB962C8B-B14F-4D97-AF65-F5344CB8AC3E}">
        <p14:creationId xmlns:p14="http://schemas.microsoft.com/office/powerpoint/2010/main" val="196613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Library Reference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334878" y="1162469"/>
            <a:ext cx="11522244" cy="5272045"/>
            <a:chOff x="76198" y="914400"/>
            <a:chExt cx="8915402" cy="5867400"/>
          </a:xfrm>
        </p:grpSpPr>
        <p:sp>
          <p:nvSpPr>
            <p:cNvPr id="201" name="Rectangle 2"/>
            <p:cNvSpPr>
              <a:spLocks noChangeArrowheads="1"/>
            </p:cNvSpPr>
            <p:nvPr/>
          </p:nvSpPr>
          <p:spPr bwMode="auto">
            <a:xfrm>
              <a:off x="76200" y="50292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Rectangle 3"/>
            <p:cNvSpPr>
              <a:spLocks noChangeArrowheads="1"/>
            </p:cNvSpPr>
            <p:nvPr/>
          </p:nvSpPr>
          <p:spPr bwMode="auto">
            <a:xfrm>
              <a:off x="76200" y="41910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Rectangle 4"/>
            <p:cNvSpPr>
              <a:spLocks noChangeArrowheads="1"/>
            </p:cNvSpPr>
            <p:nvPr/>
          </p:nvSpPr>
          <p:spPr bwMode="auto">
            <a:xfrm>
              <a:off x="76200" y="33528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Rectangle 5"/>
            <p:cNvSpPr>
              <a:spLocks noChangeArrowheads="1"/>
            </p:cNvSpPr>
            <p:nvPr/>
          </p:nvSpPr>
          <p:spPr bwMode="auto">
            <a:xfrm>
              <a:off x="76200" y="25146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Rectangle 6"/>
            <p:cNvSpPr>
              <a:spLocks noChangeArrowheads="1"/>
            </p:cNvSpPr>
            <p:nvPr/>
          </p:nvSpPr>
          <p:spPr bwMode="auto">
            <a:xfrm>
              <a:off x="76200" y="16764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Rectangle 7"/>
            <p:cNvSpPr>
              <a:spLocks noChangeArrowheads="1"/>
            </p:cNvSpPr>
            <p:nvPr/>
          </p:nvSpPr>
          <p:spPr bwMode="auto">
            <a:xfrm>
              <a:off x="76200" y="914400"/>
              <a:ext cx="8915400" cy="6858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ext Box 9"/>
            <p:cNvSpPr txBox="1">
              <a:spLocks noChangeArrowheads="1"/>
            </p:cNvSpPr>
            <p:nvPr/>
          </p:nvSpPr>
          <p:spPr bwMode="auto">
            <a:xfrm>
              <a:off x="76201" y="1752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208" name="Text Box 10"/>
            <p:cNvSpPr txBox="1">
              <a:spLocks noChangeArrowheads="1"/>
            </p:cNvSpPr>
            <p:nvPr/>
          </p:nvSpPr>
          <p:spPr bwMode="auto">
            <a:xfrm>
              <a:off x="76201" y="990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Strategy</a:t>
              </a:r>
            </a:p>
          </p:txBody>
        </p:sp>
        <p:sp>
          <p:nvSpPr>
            <p:cNvPr id="209" name="Text Box 11"/>
            <p:cNvSpPr txBox="1">
              <a:spLocks noChangeArrowheads="1"/>
            </p:cNvSpPr>
            <p:nvPr/>
          </p:nvSpPr>
          <p:spPr bwMode="auto">
            <a:xfrm>
              <a:off x="76201" y="2546350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(Services) Architecture</a:t>
              </a:r>
            </a:p>
          </p:txBody>
        </p:sp>
        <p:sp>
          <p:nvSpPr>
            <p:cNvPr id="210" name="Text Box 12"/>
            <p:cNvSpPr txBox="1">
              <a:spLocks noChangeArrowheads="1"/>
            </p:cNvSpPr>
            <p:nvPr/>
          </p:nvSpPr>
          <p:spPr bwMode="auto">
            <a:xfrm>
              <a:off x="76199" y="3444875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Architecture</a:t>
              </a:r>
            </a:p>
          </p:txBody>
        </p:sp>
        <p:sp>
          <p:nvSpPr>
            <p:cNvPr id="211" name="Text Box 13"/>
            <p:cNvSpPr txBox="1">
              <a:spLocks noChangeArrowheads="1"/>
            </p:cNvSpPr>
            <p:nvPr/>
          </p:nvSpPr>
          <p:spPr bwMode="auto">
            <a:xfrm>
              <a:off x="76201" y="4283075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Infrastructure Architecture</a:t>
              </a:r>
            </a:p>
          </p:txBody>
        </p:sp>
        <p:sp>
          <p:nvSpPr>
            <p:cNvPr id="212" name="AutoShape 14"/>
            <p:cNvSpPr>
              <a:spLocks noChangeArrowheads="1"/>
            </p:cNvSpPr>
            <p:nvPr/>
          </p:nvSpPr>
          <p:spPr bwMode="auto">
            <a:xfrm>
              <a:off x="2819400" y="1066800"/>
              <a:ext cx="2971800" cy="3810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CAPABILITY 1</a:t>
              </a:r>
            </a:p>
          </p:txBody>
        </p:sp>
        <p:sp>
          <p:nvSpPr>
            <p:cNvPr id="213" name="Text Box 15"/>
            <p:cNvSpPr txBox="1">
              <a:spLocks noChangeArrowheads="1"/>
            </p:cNvSpPr>
            <p:nvPr/>
          </p:nvSpPr>
          <p:spPr bwMode="auto">
            <a:xfrm>
              <a:off x="76201" y="5181601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Resource Architecture</a:t>
              </a:r>
            </a:p>
          </p:txBody>
        </p:sp>
        <p:sp>
          <p:nvSpPr>
            <p:cNvPr id="214" name="Rectangle 16"/>
            <p:cNvSpPr>
              <a:spLocks noChangeArrowheads="1"/>
            </p:cNvSpPr>
            <p:nvPr/>
          </p:nvSpPr>
          <p:spPr bwMode="auto">
            <a:xfrm>
              <a:off x="76200" y="59436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Text Box 17"/>
            <p:cNvSpPr txBox="1">
              <a:spLocks noChangeArrowheads="1"/>
            </p:cNvSpPr>
            <p:nvPr/>
          </p:nvSpPr>
          <p:spPr bwMode="auto">
            <a:xfrm>
              <a:off x="76198" y="60960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Financial Architecture</a:t>
              </a:r>
            </a:p>
          </p:txBody>
        </p:sp>
        <p:sp>
          <p:nvSpPr>
            <p:cNvPr id="216" name="Rectangle 18"/>
            <p:cNvSpPr>
              <a:spLocks noChangeArrowheads="1"/>
            </p:cNvSpPr>
            <p:nvPr/>
          </p:nvSpPr>
          <p:spPr bwMode="auto">
            <a:xfrm flipV="1">
              <a:off x="281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Text Box 19"/>
            <p:cNvSpPr txBox="1">
              <a:spLocks noChangeArrowheads="1"/>
            </p:cNvSpPr>
            <p:nvPr/>
          </p:nvSpPr>
          <p:spPr bwMode="auto">
            <a:xfrm>
              <a:off x="3983341" y="4997006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18" name="Text Box 20"/>
            <p:cNvSpPr txBox="1">
              <a:spLocks noChangeArrowheads="1"/>
            </p:cNvSpPr>
            <p:nvPr/>
          </p:nvSpPr>
          <p:spPr bwMode="auto">
            <a:xfrm>
              <a:off x="7267666" y="500003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19" name="Oval 21"/>
            <p:cNvSpPr>
              <a:spLocks noChangeArrowheads="1"/>
            </p:cNvSpPr>
            <p:nvPr/>
          </p:nvSpPr>
          <p:spPr bwMode="auto">
            <a:xfrm>
              <a:off x="2959050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Oval 22"/>
            <p:cNvSpPr>
              <a:spLocks noChangeArrowheads="1"/>
            </p:cNvSpPr>
            <p:nvPr/>
          </p:nvSpPr>
          <p:spPr bwMode="auto">
            <a:xfrm>
              <a:off x="31799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Oval 23"/>
            <p:cNvSpPr>
              <a:spLocks noChangeArrowheads="1"/>
            </p:cNvSpPr>
            <p:nvPr/>
          </p:nvSpPr>
          <p:spPr bwMode="auto">
            <a:xfrm>
              <a:off x="34085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Oval 24"/>
            <p:cNvSpPr>
              <a:spLocks noChangeArrowheads="1"/>
            </p:cNvSpPr>
            <p:nvPr/>
          </p:nvSpPr>
          <p:spPr bwMode="auto">
            <a:xfrm>
              <a:off x="36371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2959050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Oval 26"/>
            <p:cNvSpPr>
              <a:spLocks noChangeArrowheads="1"/>
            </p:cNvSpPr>
            <p:nvPr/>
          </p:nvSpPr>
          <p:spPr bwMode="auto">
            <a:xfrm>
              <a:off x="3179909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Oval 27"/>
            <p:cNvSpPr>
              <a:spLocks noChangeArrowheads="1"/>
            </p:cNvSpPr>
            <p:nvPr/>
          </p:nvSpPr>
          <p:spPr bwMode="auto">
            <a:xfrm>
              <a:off x="34085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Oval 28"/>
            <p:cNvSpPr>
              <a:spLocks noChangeArrowheads="1"/>
            </p:cNvSpPr>
            <p:nvPr/>
          </p:nvSpPr>
          <p:spPr bwMode="auto">
            <a:xfrm>
              <a:off x="36371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Oval 29"/>
            <p:cNvSpPr>
              <a:spLocks noChangeArrowheads="1"/>
            </p:cNvSpPr>
            <p:nvPr/>
          </p:nvSpPr>
          <p:spPr bwMode="auto">
            <a:xfrm>
              <a:off x="38657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Oval 30"/>
            <p:cNvSpPr>
              <a:spLocks noChangeArrowheads="1"/>
            </p:cNvSpPr>
            <p:nvPr/>
          </p:nvSpPr>
          <p:spPr bwMode="auto">
            <a:xfrm>
              <a:off x="4094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Oval 31"/>
            <p:cNvSpPr>
              <a:spLocks noChangeArrowheads="1"/>
            </p:cNvSpPr>
            <p:nvPr/>
          </p:nvSpPr>
          <p:spPr bwMode="auto">
            <a:xfrm>
              <a:off x="4322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Oval 32"/>
            <p:cNvSpPr>
              <a:spLocks noChangeArrowheads="1"/>
            </p:cNvSpPr>
            <p:nvPr/>
          </p:nvSpPr>
          <p:spPr bwMode="auto">
            <a:xfrm>
              <a:off x="45515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Oval 33"/>
            <p:cNvSpPr>
              <a:spLocks noChangeArrowheads="1"/>
            </p:cNvSpPr>
            <p:nvPr/>
          </p:nvSpPr>
          <p:spPr bwMode="auto">
            <a:xfrm>
              <a:off x="38657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Oval 34"/>
            <p:cNvSpPr>
              <a:spLocks noChangeArrowheads="1"/>
            </p:cNvSpPr>
            <p:nvPr/>
          </p:nvSpPr>
          <p:spPr bwMode="auto">
            <a:xfrm>
              <a:off x="40943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Oval 35"/>
            <p:cNvSpPr>
              <a:spLocks noChangeArrowheads="1"/>
            </p:cNvSpPr>
            <p:nvPr/>
          </p:nvSpPr>
          <p:spPr bwMode="auto">
            <a:xfrm>
              <a:off x="4322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Oval 36"/>
            <p:cNvSpPr>
              <a:spLocks noChangeArrowheads="1"/>
            </p:cNvSpPr>
            <p:nvPr/>
          </p:nvSpPr>
          <p:spPr bwMode="auto">
            <a:xfrm>
              <a:off x="45515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Oval 37"/>
            <p:cNvSpPr>
              <a:spLocks noChangeArrowheads="1"/>
            </p:cNvSpPr>
            <p:nvPr/>
          </p:nvSpPr>
          <p:spPr bwMode="auto">
            <a:xfrm>
              <a:off x="47801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Oval 38"/>
            <p:cNvSpPr>
              <a:spLocks noChangeArrowheads="1"/>
            </p:cNvSpPr>
            <p:nvPr/>
          </p:nvSpPr>
          <p:spPr bwMode="auto">
            <a:xfrm>
              <a:off x="50087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Oval 39"/>
            <p:cNvSpPr>
              <a:spLocks noChangeArrowheads="1"/>
            </p:cNvSpPr>
            <p:nvPr/>
          </p:nvSpPr>
          <p:spPr bwMode="auto">
            <a:xfrm>
              <a:off x="5237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Oval 40"/>
            <p:cNvSpPr>
              <a:spLocks noChangeArrowheads="1"/>
            </p:cNvSpPr>
            <p:nvPr/>
          </p:nvSpPr>
          <p:spPr bwMode="auto">
            <a:xfrm>
              <a:off x="5465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Oval 41"/>
            <p:cNvSpPr>
              <a:spLocks noChangeArrowheads="1"/>
            </p:cNvSpPr>
            <p:nvPr/>
          </p:nvSpPr>
          <p:spPr bwMode="auto">
            <a:xfrm>
              <a:off x="47801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Oval 42"/>
            <p:cNvSpPr>
              <a:spLocks noChangeArrowheads="1"/>
            </p:cNvSpPr>
            <p:nvPr/>
          </p:nvSpPr>
          <p:spPr bwMode="auto">
            <a:xfrm>
              <a:off x="5008708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Oval 43"/>
            <p:cNvSpPr>
              <a:spLocks noChangeArrowheads="1"/>
            </p:cNvSpPr>
            <p:nvPr/>
          </p:nvSpPr>
          <p:spPr bwMode="auto">
            <a:xfrm>
              <a:off x="52373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Oval 44"/>
            <p:cNvSpPr>
              <a:spLocks noChangeArrowheads="1"/>
            </p:cNvSpPr>
            <p:nvPr/>
          </p:nvSpPr>
          <p:spPr bwMode="auto">
            <a:xfrm>
              <a:off x="5465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Oval 45"/>
            <p:cNvSpPr>
              <a:spLocks noChangeArrowheads="1"/>
            </p:cNvSpPr>
            <p:nvPr/>
          </p:nvSpPr>
          <p:spPr bwMode="auto">
            <a:xfrm>
              <a:off x="6172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Oval 46"/>
            <p:cNvSpPr>
              <a:spLocks noChangeArrowheads="1"/>
            </p:cNvSpPr>
            <p:nvPr/>
          </p:nvSpPr>
          <p:spPr bwMode="auto">
            <a:xfrm>
              <a:off x="64008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Oval 47"/>
            <p:cNvSpPr>
              <a:spLocks noChangeArrowheads="1"/>
            </p:cNvSpPr>
            <p:nvPr/>
          </p:nvSpPr>
          <p:spPr bwMode="auto">
            <a:xfrm>
              <a:off x="66294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Oval 48"/>
            <p:cNvSpPr>
              <a:spLocks noChangeArrowheads="1"/>
            </p:cNvSpPr>
            <p:nvPr/>
          </p:nvSpPr>
          <p:spPr bwMode="auto">
            <a:xfrm>
              <a:off x="68580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Oval 49"/>
            <p:cNvSpPr>
              <a:spLocks noChangeArrowheads="1"/>
            </p:cNvSpPr>
            <p:nvPr/>
          </p:nvSpPr>
          <p:spPr bwMode="auto">
            <a:xfrm>
              <a:off x="6172205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Oval 50"/>
            <p:cNvSpPr>
              <a:spLocks noChangeArrowheads="1"/>
            </p:cNvSpPr>
            <p:nvPr/>
          </p:nvSpPr>
          <p:spPr bwMode="auto">
            <a:xfrm>
              <a:off x="64008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Oval 51"/>
            <p:cNvSpPr>
              <a:spLocks noChangeArrowheads="1"/>
            </p:cNvSpPr>
            <p:nvPr/>
          </p:nvSpPr>
          <p:spPr bwMode="auto">
            <a:xfrm>
              <a:off x="66294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Oval 52"/>
            <p:cNvSpPr>
              <a:spLocks noChangeArrowheads="1"/>
            </p:cNvSpPr>
            <p:nvPr/>
          </p:nvSpPr>
          <p:spPr bwMode="auto">
            <a:xfrm>
              <a:off x="68580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Oval 53"/>
            <p:cNvSpPr>
              <a:spLocks noChangeArrowheads="1"/>
            </p:cNvSpPr>
            <p:nvPr/>
          </p:nvSpPr>
          <p:spPr bwMode="auto">
            <a:xfrm>
              <a:off x="7086604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Oval 54"/>
            <p:cNvSpPr>
              <a:spLocks noChangeArrowheads="1"/>
            </p:cNvSpPr>
            <p:nvPr/>
          </p:nvSpPr>
          <p:spPr bwMode="auto">
            <a:xfrm>
              <a:off x="7315207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Oval 55"/>
            <p:cNvSpPr>
              <a:spLocks noChangeArrowheads="1"/>
            </p:cNvSpPr>
            <p:nvPr/>
          </p:nvSpPr>
          <p:spPr bwMode="auto">
            <a:xfrm>
              <a:off x="7543800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Oval 56"/>
            <p:cNvSpPr>
              <a:spLocks noChangeArrowheads="1"/>
            </p:cNvSpPr>
            <p:nvPr/>
          </p:nvSpPr>
          <p:spPr bwMode="auto">
            <a:xfrm>
              <a:off x="7772403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Oval 57"/>
            <p:cNvSpPr>
              <a:spLocks noChangeArrowheads="1"/>
            </p:cNvSpPr>
            <p:nvPr/>
          </p:nvSpPr>
          <p:spPr bwMode="auto">
            <a:xfrm>
              <a:off x="7086604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Oval 58"/>
            <p:cNvSpPr>
              <a:spLocks noChangeArrowheads="1"/>
            </p:cNvSpPr>
            <p:nvPr/>
          </p:nvSpPr>
          <p:spPr bwMode="auto">
            <a:xfrm>
              <a:off x="7315207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Oval 59"/>
            <p:cNvSpPr>
              <a:spLocks noChangeArrowheads="1"/>
            </p:cNvSpPr>
            <p:nvPr/>
          </p:nvSpPr>
          <p:spPr bwMode="auto">
            <a:xfrm>
              <a:off x="7543800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Oval 60"/>
            <p:cNvSpPr>
              <a:spLocks noChangeArrowheads="1"/>
            </p:cNvSpPr>
            <p:nvPr/>
          </p:nvSpPr>
          <p:spPr bwMode="auto">
            <a:xfrm>
              <a:off x="7772403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Oval 61"/>
            <p:cNvSpPr>
              <a:spLocks noChangeArrowheads="1"/>
            </p:cNvSpPr>
            <p:nvPr/>
          </p:nvSpPr>
          <p:spPr bwMode="auto">
            <a:xfrm>
              <a:off x="8000999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Oval 62"/>
            <p:cNvSpPr>
              <a:spLocks noChangeArrowheads="1"/>
            </p:cNvSpPr>
            <p:nvPr/>
          </p:nvSpPr>
          <p:spPr bwMode="auto">
            <a:xfrm>
              <a:off x="8229602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Oval 63"/>
            <p:cNvSpPr>
              <a:spLocks noChangeArrowheads="1"/>
            </p:cNvSpPr>
            <p:nvPr/>
          </p:nvSpPr>
          <p:spPr bwMode="auto">
            <a:xfrm>
              <a:off x="84582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Oval 64"/>
            <p:cNvSpPr>
              <a:spLocks noChangeArrowheads="1"/>
            </p:cNvSpPr>
            <p:nvPr/>
          </p:nvSpPr>
          <p:spPr bwMode="auto">
            <a:xfrm>
              <a:off x="8686808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Oval 65"/>
            <p:cNvSpPr>
              <a:spLocks noChangeArrowheads="1"/>
            </p:cNvSpPr>
            <p:nvPr/>
          </p:nvSpPr>
          <p:spPr bwMode="auto">
            <a:xfrm>
              <a:off x="8000999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Oval 66"/>
            <p:cNvSpPr>
              <a:spLocks noChangeArrowheads="1"/>
            </p:cNvSpPr>
            <p:nvPr/>
          </p:nvSpPr>
          <p:spPr bwMode="auto">
            <a:xfrm>
              <a:off x="8229602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Oval 67"/>
            <p:cNvSpPr>
              <a:spLocks noChangeArrowheads="1"/>
            </p:cNvSpPr>
            <p:nvPr/>
          </p:nvSpPr>
          <p:spPr bwMode="auto">
            <a:xfrm>
              <a:off x="8458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Oval 68"/>
            <p:cNvSpPr>
              <a:spLocks noChangeArrowheads="1"/>
            </p:cNvSpPr>
            <p:nvPr/>
          </p:nvSpPr>
          <p:spPr bwMode="auto">
            <a:xfrm>
              <a:off x="8686808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Text Box 69"/>
            <p:cNvSpPr txBox="1">
              <a:spLocks noChangeArrowheads="1"/>
            </p:cNvSpPr>
            <p:nvPr/>
          </p:nvSpPr>
          <p:spPr bwMode="auto">
            <a:xfrm>
              <a:off x="3980007" y="5925251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68" name="Text Box 70"/>
            <p:cNvSpPr txBox="1">
              <a:spLocks noChangeArrowheads="1"/>
            </p:cNvSpPr>
            <p:nvPr/>
          </p:nvSpPr>
          <p:spPr bwMode="auto">
            <a:xfrm>
              <a:off x="7277098" y="593745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69" name="Rectangle 71"/>
            <p:cNvSpPr>
              <a:spLocks noChangeArrowheads="1"/>
            </p:cNvSpPr>
            <p:nvPr/>
          </p:nvSpPr>
          <p:spPr bwMode="auto">
            <a:xfrm flipV="1">
              <a:off x="3581400" y="43434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2</a:t>
              </a:r>
            </a:p>
          </p:txBody>
        </p:sp>
        <p:sp>
          <p:nvSpPr>
            <p:cNvPr id="270" name="Rectangle 72"/>
            <p:cNvSpPr>
              <a:spLocks noChangeArrowheads="1"/>
            </p:cNvSpPr>
            <p:nvPr/>
          </p:nvSpPr>
          <p:spPr bwMode="auto">
            <a:xfrm flipV="1">
              <a:off x="434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Rectangle 73"/>
            <p:cNvSpPr>
              <a:spLocks noChangeArrowheads="1"/>
            </p:cNvSpPr>
            <p:nvPr/>
          </p:nvSpPr>
          <p:spPr bwMode="auto">
            <a:xfrm flipV="1">
              <a:off x="281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Rectangle 74"/>
            <p:cNvSpPr>
              <a:spLocks noChangeArrowheads="1"/>
            </p:cNvSpPr>
            <p:nvPr/>
          </p:nvSpPr>
          <p:spPr bwMode="auto">
            <a:xfrm flipV="1">
              <a:off x="358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Rectangle 75"/>
            <p:cNvSpPr>
              <a:spLocks noChangeArrowheads="1"/>
            </p:cNvSpPr>
            <p:nvPr/>
          </p:nvSpPr>
          <p:spPr bwMode="auto">
            <a:xfrm flipV="1">
              <a:off x="434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76"/>
            <p:cNvSpPr>
              <a:spLocks noChangeArrowheads="1"/>
            </p:cNvSpPr>
            <p:nvPr/>
          </p:nvSpPr>
          <p:spPr bwMode="auto">
            <a:xfrm flipV="1">
              <a:off x="5105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Rectangle 77"/>
            <p:cNvSpPr>
              <a:spLocks noChangeArrowheads="1"/>
            </p:cNvSpPr>
            <p:nvPr/>
          </p:nvSpPr>
          <p:spPr bwMode="auto">
            <a:xfrm flipV="1">
              <a:off x="5867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Rectangle 78"/>
            <p:cNvSpPr>
              <a:spLocks noChangeArrowheads="1"/>
            </p:cNvSpPr>
            <p:nvPr/>
          </p:nvSpPr>
          <p:spPr bwMode="auto">
            <a:xfrm flipV="1">
              <a:off x="662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Rectangle 79"/>
            <p:cNvSpPr>
              <a:spLocks noChangeArrowheads="1"/>
            </p:cNvSpPr>
            <p:nvPr/>
          </p:nvSpPr>
          <p:spPr bwMode="auto">
            <a:xfrm flipV="1">
              <a:off x="5105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Rectangle 80"/>
            <p:cNvSpPr>
              <a:spLocks noChangeArrowheads="1"/>
            </p:cNvSpPr>
            <p:nvPr/>
          </p:nvSpPr>
          <p:spPr bwMode="auto">
            <a:xfrm flipV="1">
              <a:off x="5867400" y="4648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13</a:t>
              </a:r>
            </a:p>
          </p:txBody>
        </p:sp>
        <p:sp>
          <p:nvSpPr>
            <p:cNvPr id="279" name="Rectangle 81"/>
            <p:cNvSpPr>
              <a:spLocks noChangeArrowheads="1"/>
            </p:cNvSpPr>
            <p:nvPr/>
          </p:nvSpPr>
          <p:spPr bwMode="auto">
            <a:xfrm flipV="1">
              <a:off x="662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Rectangle 82"/>
            <p:cNvSpPr>
              <a:spLocks noChangeArrowheads="1"/>
            </p:cNvSpPr>
            <p:nvPr/>
          </p:nvSpPr>
          <p:spPr bwMode="auto">
            <a:xfrm flipV="1">
              <a:off x="7391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Rectangle 83"/>
            <p:cNvSpPr>
              <a:spLocks noChangeArrowheads="1"/>
            </p:cNvSpPr>
            <p:nvPr/>
          </p:nvSpPr>
          <p:spPr bwMode="auto">
            <a:xfrm flipV="1">
              <a:off x="739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Rectangle 84"/>
            <p:cNvSpPr>
              <a:spLocks noChangeArrowheads="1"/>
            </p:cNvSpPr>
            <p:nvPr/>
          </p:nvSpPr>
          <p:spPr bwMode="auto">
            <a:xfrm flipV="1">
              <a:off x="815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Rectangle 85"/>
            <p:cNvSpPr>
              <a:spLocks noChangeArrowheads="1"/>
            </p:cNvSpPr>
            <p:nvPr/>
          </p:nvSpPr>
          <p:spPr bwMode="auto">
            <a:xfrm flipV="1">
              <a:off x="815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AutoShape 86"/>
            <p:cNvSpPr>
              <a:spLocks noChangeArrowheads="1"/>
            </p:cNvSpPr>
            <p:nvPr/>
          </p:nvSpPr>
          <p:spPr bwMode="auto">
            <a:xfrm>
              <a:off x="6032901" y="1087486"/>
              <a:ext cx="2819400" cy="3810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Rectangle 87"/>
            <p:cNvSpPr>
              <a:spLocks noChangeArrowheads="1"/>
            </p:cNvSpPr>
            <p:nvPr/>
          </p:nvSpPr>
          <p:spPr bwMode="auto">
            <a:xfrm flipV="1">
              <a:off x="28194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Expense: $XX</a:t>
              </a:r>
            </a:p>
          </p:txBody>
        </p:sp>
        <p:sp>
          <p:nvSpPr>
            <p:cNvPr id="286" name="Rectangle 88"/>
            <p:cNvSpPr>
              <a:spLocks noChangeArrowheads="1"/>
            </p:cNvSpPr>
            <p:nvPr/>
          </p:nvSpPr>
          <p:spPr bwMode="auto">
            <a:xfrm flipV="1">
              <a:off x="43942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Capital $YY</a:t>
              </a:r>
            </a:p>
          </p:txBody>
        </p:sp>
        <p:sp>
          <p:nvSpPr>
            <p:cNvPr id="287" name="Rectangle 89"/>
            <p:cNvSpPr>
              <a:spLocks noChangeArrowheads="1"/>
            </p:cNvSpPr>
            <p:nvPr/>
          </p:nvSpPr>
          <p:spPr bwMode="auto">
            <a:xfrm flipV="1">
              <a:off x="59689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Development: $XX</a:t>
              </a:r>
            </a:p>
          </p:txBody>
        </p:sp>
        <p:sp>
          <p:nvSpPr>
            <p:cNvPr id="288" name="Rectangle 90"/>
            <p:cNvSpPr>
              <a:spLocks noChangeArrowheads="1"/>
            </p:cNvSpPr>
            <p:nvPr/>
          </p:nvSpPr>
          <p:spPr bwMode="auto">
            <a:xfrm flipV="1">
              <a:off x="75437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Maintenance: $YY</a:t>
              </a:r>
            </a:p>
          </p:txBody>
        </p:sp>
        <p:sp>
          <p:nvSpPr>
            <p:cNvPr id="289" name="Rectangle 91"/>
            <p:cNvSpPr>
              <a:spLocks noChangeArrowheads="1"/>
            </p:cNvSpPr>
            <p:nvPr/>
          </p:nvSpPr>
          <p:spPr bwMode="auto">
            <a:xfrm flipV="1">
              <a:off x="2819400" y="3505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</a:t>
              </a:r>
            </a:p>
          </p:txBody>
        </p:sp>
        <p:sp>
          <p:nvSpPr>
            <p:cNvPr id="290" name="Rectangle 92"/>
            <p:cNvSpPr>
              <a:spLocks noChangeArrowheads="1"/>
            </p:cNvSpPr>
            <p:nvPr/>
          </p:nvSpPr>
          <p:spPr bwMode="auto">
            <a:xfrm flipV="1">
              <a:off x="358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Rectangle 93"/>
            <p:cNvSpPr>
              <a:spLocks noChangeArrowheads="1"/>
            </p:cNvSpPr>
            <p:nvPr/>
          </p:nvSpPr>
          <p:spPr bwMode="auto">
            <a:xfrm flipV="1">
              <a:off x="434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Rectangle 94"/>
            <p:cNvSpPr>
              <a:spLocks noChangeArrowheads="1"/>
            </p:cNvSpPr>
            <p:nvPr/>
          </p:nvSpPr>
          <p:spPr bwMode="auto">
            <a:xfrm flipV="1">
              <a:off x="281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Rectangle 95"/>
            <p:cNvSpPr>
              <a:spLocks noChangeArrowheads="1"/>
            </p:cNvSpPr>
            <p:nvPr/>
          </p:nvSpPr>
          <p:spPr bwMode="auto">
            <a:xfrm flipV="1">
              <a:off x="358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Rectangle 96"/>
            <p:cNvSpPr>
              <a:spLocks noChangeArrowheads="1"/>
            </p:cNvSpPr>
            <p:nvPr/>
          </p:nvSpPr>
          <p:spPr bwMode="auto">
            <a:xfrm flipV="1">
              <a:off x="434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Rectangle 97"/>
            <p:cNvSpPr>
              <a:spLocks noChangeArrowheads="1"/>
            </p:cNvSpPr>
            <p:nvPr/>
          </p:nvSpPr>
          <p:spPr bwMode="auto">
            <a:xfrm flipV="1">
              <a:off x="5105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Rectangle 98"/>
            <p:cNvSpPr>
              <a:spLocks noChangeArrowheads="1"/>
            </p:cNvSpPr>
            <p:nvPr/>
          </p:nvSpPr>
          <p:spPr bwMode="auto">
            <a:xfrm flipV="1">
              <a:off x="5867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Rectangle 99"/>
            <p:cNvSpPr>
              <a:spLocks noChangeArrowheads="1"/>
            </p:cNvSpPr>
            <p:nvPr/>
          </p:nvSpPr>
          <p:spPr bwMode="auto">
            <a:xfrm flipV="1">
              <a:off x="6629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Rectangle 100"/>
            <p:cNvSpPr>
              <a:spLocks noChangeArrowheads="1"/>
            </p:cNvSpPr>
            <p:nvPr/>
          </p:nvSpPr>
          <p:spPr bwMode="auto">
            <a:xfrm flipV="1">
              <a:off x="5105400" y="3810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12 </a:t>
              </a:r>
            </a:p>
          </p:txBody>
        </p:sp>
        <p:sp>
          <p:nvSpPr>
            <p:cNvPr id="299" name="Rectangle 101"/>
            <p:cNvSpPr>
              <a:spLocks noChangeArrowheads="1"/>
            </p:cNvSpPr>
            <p:nvPr/>
          </p:nvSpPr>
          <p:spPr bwMode="auto">
            <a:xfrm flipV="1">
              <a:off x="5867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Rectangle 102"/>
            <p:cNvSpPr>
              <a:spLocks noChangeArrowheads="1"/>
            </p:cNvSpPr>
            <p:nvPr/>
          </p:nvSpPr>
          <p:spPr bwMode="auto">
            <a:xfrm flipV="1">
              <a:off x="662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Rectangle 103"/>
            <p:cNvSpPr>
              <a:spLocks noChangeArrowheads="1"/>
            </p:cNvSpPr>
            <p:nvPr/>
          </p:nvSpPr>
          <p:spPr bwMode="auto">
            <a:xfrm flipV="1">
              <a:off x="739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Rectangle 104"/>
            <p:cNvSpPr>
              <a:spLocks noChangeArrowheads="1"/>
            </p:cNvSpPr>
            <p:nvPr/>
          </p:nvSpPr>
          <p:spPr bwMode="auto">
            <a:xfrm flipV="1">
              <a:off x="739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Rectangle 105"/>
            <p:cNvSpPr>
              <a:spLocks noChangeArrowheads="1"/>
            </p:cNvSpPr>
            <p:nvPr/>
          </p:nvSpPr>
          <p:spPr bwMode="auto">
            <a:xfrm flipV="1">
              <a:off x="815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Rectangle 106"/>
            <p:cNvSpPr>
              <a:spLocks noChangeArrowheads="1"/>
            </p:cNvSpPr>
            <p:nvPr/>
          </p:nvSpPr>
          <p:spPr bwMode="auto">
            <a:xfrm flipV="1">
              <a:off x="815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Rectangle 107"/>
            <p:cNvSpPr>
              <a:spLocks noChangeArrowheads="1"/>
            </p:cNvSpPr>
            <p:nvPr/>
          </p:nvSpPr>
          <p:spPr bwMode="auto">
            <a:xfrm flipV="1">
              <a:off x="281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</a:t>
              </a:r>
            </a:p>
          </p:txBody>
        </p:sp>
        <p:sp>
          <p:nvSpPr>
            <p:cNvPr id="306" name="Rectangle 108"/>
            <p:cNvSpPr>
              <a:spLocks noChangeArrowheads="1"/>
            </p:cNvSpPr>
            <p:nvPr/>
          </p:nvSpPr>
          <p:spPr bwMode="auto">
            <a:xfrm flipV="1">
              <a:off x="358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Rectangle 109"/>
            <p:cNvSpPr>
              <a:spLocks noChangeArrowheads="1"/>
            </p:cNvSpPr>
            <p:nvPr/>
          </p:nvSpPr>
          <p:spPr bwMode="auto">
            <a:xfrm flipV="1">
              <a:off x="434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Rectangle 110"/>
            <p:cNvSpPr>
              <a:spLocks noChangeArrowheads="1"/>
            </p:cNvSpPr>
            <p:nvPr/>
          </p:nvSpPr>
          <p:spPr bwMode="auto">
            <a:xfrm flipV="1">
              <a:off x="281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Rectangle 111"/>
            <p:cNvSpPr>
              <a:spLocks noChangeArrowheads="1"/>
            </p:cNvSpPr>
            <p:nvPr/>
          </p:nvSpPr>
          <p:spPr bwMode="auto">
            <a:xfrm flipV="1">
              <a:off x="358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Rectangle 112"/>
            <p:cNvSpPr>
              <a:spLocks noChangeArrowheads="1"/>
            </p:cNvSpPr>
            <p:nvPr/>
          </p:nvSpPr>
          <p:spPr bwMode="auto">
            <a:xfrm flipV="1">
              <a:off x="434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Rectangle 113"/>
            <p:cNvSpPr>
              <a:spLocks noChangeArrowheads="1"/>
            </p:cNvSpPr>
            <p:nvPr/>
          </p:nvSpPr>
          <p:spPr bwMode="auto">
            <a:xfrm flipV="1">
              <a:off x="5105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Rectangle 114"/>
            <p:cNvSpPr>
              <a:spLocks noChangeArrowheads="1"/>
            </p:cNvSpPr>
            <p:nvPr/>
          </p:nvSpPr>
          <p:spPr bwMode="auto">
            <a:xfrm flipV="1">
              <a:off x="5867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Rectangle 115"/>
            <p:cNvSpPr>
              <a:spLocks noChangeArrowheads="1"/>
            </p:cNvSpPr>
            <p:nvPr/>
          </p:nvSpPr>
          <p:spPr bwMode="auto">
            <a:xfrm flipV="1">
              <a:off x="662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6</a:t>
              </a:r>
            </a:p>
          </p:txBody>
        </p:sp>
        <p:sp>
          <p:nvSpPr>
            <p:cNvPr id="314" name="Rectangle 116"/>
            <p:cNvSpPr>
              <a:spLocks noChangeArrowheads="1"/>
            </p:cNvSpPr>
            <p:nvPr/>
          </p:nvSpPr>
          <p:spPr bwMode="auto">
            <a:xfrm flipV="1">
              <a:off x="5105400" y="21336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12 </a:t>
              </a:r>
            </a:p>
          </p:txBody>
        </p:sp>
        <p:sp>
          <p:nvSpPr>
            <p:cNvPr id="315" name="Rectangle 117"/>
            <p:cNvSpPr>
              <a:spLocks noChangeArrowheads="1"/>
            </p:cNvSpPr>
            <p:nvPr/>
          </p:nvSpPr>
          <p:spPr bwMode="auto">
            <a:xfrm flipV="1">
              <a:off x="5867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Rectangle 118"/>
            <p:cNvSpPr>
              <a:spLocks noChangeArrowheads="1"/>
            </p:cNvSpPr>
            <p:nvPr/>
          </p:nvSpPr>
          <p:spPr bwMode="auto">
            <a:xfrm flipV="1">
              <a:off x="662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Rectangle 119"/>
            <p:cNvSpPr>
              <a:spLocks noChangeArrowheads="1"/>
            </p:cNvSpPr>
            <p:nvPr/>
          </p:nvSpPr>
          <p:spPr bwMode="auto">
            <a:xfrm flipV="1">
              <a:off x="739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Rectangle 120"/>
            <p:cNvSpPr>
              <a:spLocks noChangeArrowheads="1"/>
            </p:cNvSpPr>
            <p:nvPr/>
          </p:nvSpPr>
          <p:spPr bwMode="auto">
            <a:xfrm flipV="1">
              <a:off x="739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Rectangle 121"/>
            <p:cNvSpPr>
              <a:spLocks noChangeArrowheads="1"/>
            </p:cNvSpPr>
            <p:nvPr/>
          </p:nvSpPr>
          <p:spPr bwMode="auto">
            <a:xfrm flipV="1">
              <a:off x="815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Rectangle 122"/>
            <p:cNvSpPr>
              <a:spLocks noChangeArrowheads="1"/>
            </p:cNvSpPr>
            <p:nvPr/>
          </p:nvSpPr>
          <p:spPr bwMode="auto">
            <a:xfrm flipV="1">
              <a:off x="815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Rectangle 123"/>
            <p:cNvSpPr>
              <a:spLocks noChangeArrowheads="1"/>
            </p:cNvSpPr>
            <p:nvPr/>
          </p:nvSpPr>
          <p:spPr bwMode="auto">
            <a:xfrm flipV="1">
              <a:off x="281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1</a:t>
              </a:r>
            </a:p>
          </p:txBody>
        </p:sp>
        <p:sp>
          <p:nvSpPr>
            <p:cNvPr id="322" name="Rectangle 124"/>
            <p:cNvSpPr>
              <a:spLocks noChangeArrowheads="1"/>
            </p:cNvSpPr>
            <p:nvPr/>
          </p:nvSpPr>
          <p:spPr bwMode="auto">
            <a:xfrm flipV="1">
              <a:off x="3581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Rectangle 125"/>
            <p:cNvSpPr>
              <a:spLocks noChangeArrowheads="1"/>
            </p:cNvSpPr>
            <p:nvPr/>
          </p:nvSpPr>
          <p:spPr bwMode="auto">
            <a:xfrm flipV="1">
              <a:off x="4343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3</a:t>
              </a:r>
            </a:p>
          </p:txBody>
        </p:sp>
        <p:sp>
          <p:nvSpPr>
            <p:cNvPr id="324" name="Rectangle 126"/>
            <p:cNvSpPr>
              <a:spLocks noChangeArrowheads="1"/>
            </p:cNvSpPr>
            <p:nvPr/>
          </p:nvSpPr>
          <p:spPr bwMode="auto">
            <a:xfrm flipV="1">
              <a:off x="281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Rectangle 127"/>
            <p:cNvSpPr>
              <a:spLocks noChangeArrowheads="1"/>
            </p:cNvSpPr>
            <p:nvPr/>
          </p:nvSpPr>
          <p:spPr bwMode="auto">
            <a:xfrm flipV="1">
              <a:off x="358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Rectangle 128"/>
            <p:cNvSpPr>
              <a:spLocks noChangeArrowheads="1"/>
            </p:cNvSpPr>
            <p:nvPr/>
          </p:nvSpPr>
          <p:spPr bwMode="auto">
            <a:xfrm flipV="1">
              <a:off x="434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Rectangle 129"/>
            <p:cNvSpPr>
              <a:spLocks noChangeArrowheads="1"/>
            </p:cNvSpPr>
            <p:nvPr/>
          </p:nvSpPr>
          <p:spPr bwMode="auto">
            <a:xfrm flipV="1">
              <a:off x="5105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Rectangle 130"/>
            <p:cNvSpPr>
              <a:spLocks noChangeArrowheads="1"/>
            </p:cNvSpPr>
            <p:nvPr/>
          </p:nvSpPr>
          <p:spPr bwMode="auto">
            <a:xfrm flipV="1">
              <a:off x="5867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Rectangle 131"/>
            <p:cNvSpPr>
              <a:spLocks noChangeArrowheads="1"/>
            </p:cNvSpPr>
            <p:nvPr/>
          </p:nvSpPr>
          <p:spPr bwMode="auto">
            <a:xfrm flipV="1">
              <a:off x="662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6</a:t>
              </a:r>
            </a:p>
          </p:txBody>
        </p:sp>
        <p:sp>
          <p:nvSpPr>
            <p:cNvPr id="330" name="Rectangle 132"/>
            <p:cNvSpPr>
              <a:spLocks noChangeArrowheads="1"/>
            </p:cNvSpPr>
            <p:nvPr/>
          </p:nvSpPr>
          <p:spPr bwMode="auto">
            <a:xfrm flipV="1">
              <a:off x="5105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Rectangle 133"/>
            <p:cNvSpPr>
              <a:spLocks noChangeArrowheads="1"/>
            </p:cNvSpPr>
            <p:nvPr/>
          </p:nvSpPr>
          <p:spPr bwMode="auto">
            <a:xfrm flipV="1">
              <a:off x="5867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Rectangle 134"/>
            <p:cNvSpPr>
              <a:spLocks noChangeArrowheads="1"/>
            </p:cNvSpPr>
            <p:nvPr/>
          </p:nvSpPr>
          <p:spPr bwMode="auto">
            <a:xfrm flipV="1">
              <a:off x="662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Rectangle 135"/>
            <p:cNvSpPr>
              <a:spLocks noChangeArrowheads="1"/>
            </p:cNvSpPr>
            <p:nvPr/>
          </p:nvSpPr>
          <p:spPr bwMode="auto">
            <a:xfrm flipV="1">
              <a:off x="7391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7</a:t>
              </a:r>
            </a:p>
          </p:txBody>
        </p:sp>
        <p:sp>
          <p:nvSpPr>
            <p:cNvPr id="334" name="Rectangle 136"/>
            <p:cNvSpPr>
              <a:spLocks noChangeArrowheads="1"/>
            </p:cNvSpPr>
            <p:nvPr/>
          </p:nvSpPr>
          <p:spPr bwMode="auto">
            <a:xfrm flipV="1">
              <a:off x="739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Rectangle 137"/>
            <p:cNvSpPr>
              <a:spLocks noChangeArrowheads="1"/>
            </p:cNvSpPr>
            <p:nvPr/>
          </p:nvSpPr>
          <p:spPr bwMode="auto">
            <a:xfrm flipV="1">
              <a:off x="815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Rectangle 138"/>
            <p:cNvSpPr>
              <a:spLocks noChangeArrowheads="1"/>
            </p:cNvSpPr>
            <p:nvPr/>
          </p:nvSpPr>
          <p:spPr bwMode="auto">
            <a:xfrm flipV="1">
              <a:off x="8153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Text Box 139"/>
            <p:cNvSpPr txBox="1">
              <a:spLocks noChangeArrowheads="1"/>
            </p:cNvSpPr>
            <p:nvPr/>
          </p:nvSpPr>
          <p:spPr bwMode="auto">
            <a:xfrm>
              <a:off x="1774251" y="996333"/>
              <a:ext cx="968946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markets do we compete in and how are we different?</a:t>
              </a:r>
            </a:p>
          </p:txBody>
        </p:sp>
        <p:sp>
          <p:nvSpPr>
            <p:cNvPr id="338" name="Text Box 140"/>
            <p:cNvSpPr txBox="1">
              <a:spLocks noChangeArrowheads="1"/>
            </p:cNvSpPr>
            <p:nvPr/>
          </p:nvSpPr>
          <p:spPr bwMode="auto">
            <a:xfrm>
              <a:off x="1774251" y="17676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processes support our capabilities?</a:t>
              </a:r>
            </a:p>
          </p:txBody>
        </p:sp>
        <p:sp>
          <p:nvSpPr>
            <p:cNvPr id="339" name="Text Box 141"/>
            <p:cNvSpPr txBox="1">
              <a:spLocks noChangeArrowheads="1"/>
            </p:cNvSpPr>
            <p:nvPr/>
          </p:nvSpPr>
          <p:spPr bwMode="auto">
            <a:xfrm>
              <a:off x="1774251" y="2590799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applications (services) enable our processes?</a:t>
              </a:r>
            </a:p>
          </p:txBody>
        </p:sp>
        <p:sp>
          <p:nvSpPr>
            <p:cNvPr id="340" name="Text Box 142"/>
            <p:cNvSpPr txBox="1">
              <a:spLocks noChangeArrowheads="1"/>
            </p:cNvSpPr>
            <p:nvPr/>
          </p:nvSpPr>
          <p:spPr bwMode="auto">
            <a:xfrm>
              <a:off x="1774251" y="3435548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data supports our business?</a:t>
              </a:r>
            </a:p>
          </p:txBody>
        </p:sp>
        <p:sp>
          <p:nvSpPr>
            <p:cNvPr id="341" name="Text Box 143"/>
            <p:cNvSpPr txBox="1">
              <a:spLocks noChangeArrowheads="1"/>
            </p:cNvSpPr>
            <p:nvPr/>
          </p:nvSpPr>
          <p:spPr bwMode="auto">
            <a:xfrm>
              <a:off x="1774252" y="4314826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the foundation of our business?</a:t>
              </a:r>
            </a:p>
          </p:txBody>
        </p:sp>
        <p:sp>
          <p:nvSpPr>
            <p:cNvPr id="342" name="Text Box 144"/>
            <p:cNvSpPr txBox="1">
              <a:spLocks noChangeArrowheads="1"/>
            </p:cNvSpPr>
            <p:nvPr/>
          </p:nvSpPr>
          <p:spPr bwMode="auto">
            <a:xfrm>
              <a:off x="1774251" y="5181599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resource allocation?</a:t>
              </a:r>
            </a:p>
          </p:txBody>
        </p:sp>
        <p:sp>
          <p:nvSpPr>
            <p:cNvPr id="343" name="Text Box 145"/>
            <p:cNvSpPr txBox="1">
              <a:spLocks noChangeArrowheads="1"/>
            </p:cNvSpPr>
            <p:nvPr/>
          </p:nvSpPr>
          <p:spPr bwMode="auto">
            <a:xfrm>
              <a:off x="1774251" y="61110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investment portfolio?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66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Practitioner 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1" y="1268414"/>
            <a:ext cx="10154081" cy="5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Architecture Framework</a:t>
            </a:r>
          </a:p>
        </p:txBody>
      </p:sp>
      <p:sp>
        <p:nvSpPr>
          <p:cNvPr id="1331" name="Rectangle 1330"/>
          <p:cNvSpPr>
            <a:spLocks noChangeArrowheads="1"/>
          </p:cNvSpPr>
          <p:nvPr/>
        </p:nvSpPr>
        <p:spPr bwMode="gray">
          <a:xfrm>
            <a:off x="2420938" y="1280359"/>
            <a:ext cx="2159000" cy="900113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tint val="0"/>
                  <a:invGamma/>
                </a:srgbClr>
              </a:gs>
              <a:gs pos="100000">
                <a:srgbClr val="969696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Enterprise Strategy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2" name="Rectangle 1331"/>
          <p:cNvSpPr>
            <a:spLocks noChangeArrowheads="1"/>
          </p:cNvSpPr>
          <p:nvPr/>
        </p:nvSpPr>
        <p:spPr bwMode="gray">
          <a:xfrm>
            <a:off x="2420938" y="5126872"/>
            <a:ext cx="2159000" cy="125888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969696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Business Operating Environment</a:t>
            </a:r>
          </a:p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and IT Infrastructure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3" name="Line 4"/>
          <p:cNvSpPr>
            <a:spLocks noChangeShapeType="1"/>
          </p:cNvSpPr>
          <p:nvPr/>
        </p:nvSpPr>
        <p:spPr bwMode="gray">
          <a:xfrm>
            <a:off x="225425" y="4985584"/>
            <a:ext cx="4495800" cy="0"/>
          </a:xfrm>
          <a:prstGeom prst="line">
            <a:avLst/>
          </a:prstGeom>
          <a:noFill/>
          <a:ln w="38100">
            <a:solidFill>
              <a:srgbClr val="96969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34" name="AutoShape 5"/>
          <p:cNvSpPr>
            <a:spLocks noChangeArrowheads="1"/>
          </p:cNvSpPr>
          <p:nvPr/>
        </p:nvSpPr>
        <p:spPr bwMode="auto">
          <a:xfrm>
            <a:off x="3225800" y="2185234"/>
            <a:ext cx="533400" cy="2914650"/>
          </a:xfrm>
          <a:prstGeom prst="downArrow">
            <a:avLst>
              <a:gd name="adj1" fmla="val 44046"/>
              <a:gd name="adj2" fmla="val 37795"/>
            </a:avLst>
          </a:prstGeom>
          <a:gradFill rotWithShape="1">
            <a:gsLst>
              <a:gs pos="0">
                <a:schemeClr val="tx2">
                  <a:gamma/>
                  <a:tint val="50980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tint val="5098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35" name="Group 1334"/>
          <p:cNvGrpSpPr>
            <a:grpSpLocks/>
          </p:cNvGrpSpPr>
          <p:nvPr/>
        </p:nvGrpSpPr>
        <p:grpSpPr bwMode="auto">
          <a:xfrm>
            <a:off x="2495547" y="5592009"/>
            <a:ext cx="2027236" cy="784225"/>
            <a:chOff x="1701" y="3521"/>
            <a:chExt cx="1496" cy="833"/>
          </a:xfrm>
        </p:grpSpPr>
        <p:sp>
          <p:nvSpPr>
            <p:cNvPr id="1336" name="Text Box 8"/>
            <p:cNvSpPr txBox="1">
              <a:spLocks noChangeArrowheads="1"/>
            </p:cNvSpPr>
            <p:nvPr/>
          </p:nvSpPr>
          <p:spPr bwMode="gray">
            <a:xfrm>
              <a:off x="2001" y="4094"/>
              <a:ext cx="89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en-US" sz="1000" b="0" dirty="0">
                  <a:solidFill>
                    <a:schemeClr val="tx1"/>
                  </a:solidFill>
                  <a:cs typeface="Arial" panose="020B0604020202020204" pitchFamily="34" charset="0"/>
                </a:rPr>
                <a:t>Change Programs</a:t>
              </a:r>
            </a:p>
          </p:txBody>
        </p:sp>
        <p:grpSp>
          <p:nvGrpSpPr>
            <p:cNvPr id="1337" name="Group 1336"/>
            <p:cNvGrpSpPr>
              <a:grpSpLocks/>
            </p:cNvGrpSpPr>
            <p:nvPr/>
          </p:nvGrpSpPr>
          <p:grpSpPr bwMode="auto">
            <a:xfrm>
              <a:off x="1701" y="3521"/>
              <a:ext cx="1496" cy="589"/>
              <a:chOff x="1701" y="3521"/>
              <a:chExt cx="1496" cy="589"/>
            </a:xfrm>
          </p:grpSpPr>
          <p:grpSp>
            <p:nvGrpSpPr>
              <p:cNvPr id="1338" name="Group 1337"/>
              <p:cNvGrpSpPr>
                <a:grpSpLocks/>
              </p:cNvGrpSpPr>
              <p:nvPr/>
            </p:nvGrpSpPr>
            <p:grpSpPr bwMode="auto">
              <a:xfrm>
                <a:off x="1701" y="3521"/>
                <a:ext cx="1315" cy="368"/>
                <a:chOff x="1837" y="3742"/>
                <a:chExt cx="1315" cy="368"/>
              </a:xfrm>
            </p:grpSpPr>
            <p:sp>
              <p:nvSpPr>
                <p:cNvPr id="1916" name="Rectangle 1915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917" name="Rectangle 1916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918" name="Rectangle 1917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919" name="Rectangle 1918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920" name="Rectangle 1919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921" name="AutoShape 16"/>
                <p:cNvCxnSpPr>
                  <a:cxnSpLocks noChangeShapeType="1"/>
                  <a:stCxn id="1917" idx="3"/>
                  <a:endCxn id="1918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2" name="AutoShape 17"/>
                <p:cNvCxnSpPr>
                  <a:cxnSpLocks noChangeShapeType="1"/>
                  <a:stCxn id="1918" idx="3"/>
                  <a:endCxn id="1919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3" name="AutoShape 18"/>
                <p:cNvCxnSpPr>
                  <a:cxnSpLocks noChangeShapeType="1"/>
                  <a:stCxn id="1919" idx="3"/>
                  <a:endCxn id="1920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924" name="Rectangle 1923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925" name="Group 1924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929" name="Group 1928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2486" name="Oval 24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7" name="Oval 24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8" name="Oval 2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489" name="AutoShape 25"/>
                    <p:cNvCxnSpPr>
                      <a:cxnSpLocks noChangeShapeType="1"/>
                      <a:stCxn id="2488" idx="7"/>
                      <a:endCxn id="2487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0" name="AutoShape 26"/>
                    <p:cNvCxnSpPr>
                      <a:cxnSpLocks noChangeShapeType="1"/>
                      <a:stCxn id="2486" idx="5"/>
                      <a:endCxn id="2487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1" name="AutoShape 27"/>
                    <p:cNvCxnSpPr>
                      <a:cxnSpLocks noChangeShapeType="1"/>
                      <a:stCxn id="2488" idx="0"/>
                      <a:endCxn id="2486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930" name="Group 1929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2212" name="Oval 22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3" name="Rectangle 22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4" name="Freeform 2213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5" name="Freeform 2214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6" name="Freeform 2215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7" name="Freeform 2216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8" name="Freeform 2217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9" name="Freeform 2218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0" name="Freeform 2219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1" name="Freeform 2220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2" name="Freeform 2221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3" name="Freeform 2222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4" name="Freeform 2223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5" name="Freeform 2224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6" name="Freeform 2225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7" name="Freeform 2226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8" name="Freeform 2227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9" name="Freeform 2228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0" name="Freeform 2229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1" name="Freeform 2230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2" name="Freeform 2231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3" name="Freeform 2232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4" name="Freeform 2233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5" name="Freeform 2234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6" name="Freeform 2235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7" name="Freeform 2236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8" name="Freeform 2237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9" name="Freeform 2238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0" name="Freeform 2239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1" name="Freeform 2240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2" name="Freeform 2241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3" name="Freeform 2242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4" name="Freeform 2243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5" name="Freeform 2244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6" name="Freeform 2245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7" name="Freeform 2246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8" name="Freeform 2247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9" name="Freeform 2248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0" name="Freeform 2249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1" name="Freeform 2250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2" name="Freeform 2251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3" name="Freeform 2252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4" name="Freeform 2253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5" name="Freeform 2254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6" name="Freeform 2255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7" name="Freeform 2256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8" name="Freeform 2257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9" name="Freeform 2258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0" name="Oval 22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1" name="Rectangle 2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2" name="Freeform 2261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3" name="Freeform 2262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4" name="Freeform 2263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5" name="Freeform 2264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6" name="Freeform 2265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7" name="Freeform 2266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8" name="Freeform 2267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9" name="Freeform 2268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0" name="Freeform 2269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1" name="Freeform 2270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2" name="Freeform 2271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3" name="Freeform 2272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4" name="Freeform 2273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5" name="Freeform 2274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6" name="Freeform 2275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7" name="Freeform 2276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8" name="Freeform 2277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9" name="Freeform 2278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0" name="Freeform 2279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1" name="Freeform 2280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2" name="Freeform 2281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3" name="Freeform 2282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4" name="Freeform 2283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5" name="Freeform 2284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6" name="Freeform 2285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7" name="Freeform 2286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8" name="Freeform 2287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9" name="Freeform 2288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0" name="Freeform 2289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1" name="Freeform 2290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2" name="Freeform 2291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3" name="Freeform 2292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4" name="Freeform 2293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5" name="Freeform 2294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6" name="Freeform 2295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7" name="Freeform 2296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8" name="Freeform 2297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9" name="Freeform 2298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0" name="Freeform 2299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1" name="Freeform 2300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2" name="Freeform 2301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3" name="Freeform 2302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4" name="Freeform 2303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5" name="Freeform 2304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6" name="Freeform 2305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7" name="Freeform 2306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8" name="Freeform 2307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9" name="Freeform 2308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0" name="Freeform 2309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1" name="Freeform 2310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2" name="Freeform 2311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3" name="Freeform 2312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4" name="Freeform 2313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5" name="Freeform 2314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6" name="Freeform 2315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7" name="Freeform 2316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8" name="Freeform 2317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9" name="Freeform 2318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0" name="Freeform 2319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1" name="Freeform 2320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2" name="Freeform 2321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3" name="Freeform 2322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4" name="Freeform 2323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5" name="Freeform 2324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6" name="Freeform 2325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7" name="Freeform 2326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8" name="Freeform 2327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9" name="Freeform 2328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0" name="Freeform 2329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1" name="Freeform 2330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2" name="Freeform 2331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3" name="Freeform 2332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4" name="Freeform 2333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5" name="Freeform 2334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6" name="Freeform 2335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7" name="Freeform 2336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8" name="Freeform 2337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9" name="Freeform 2338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0" name="Freeform 2339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1" name="Freeform 2340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2" name="Freeform 2341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3" name="Freeform 2342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4" name="Freeform 2343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5" name="Freeform 2344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6" name="Freeform 2345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7" name="Rectangle 23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8" name="Freeform 2347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9" name="Freeform 2348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0" name="Freeform 2349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1" name="Rectangle 2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2" name="Freeform 2351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3" name="Freeform 2352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4" name="Freeform 2353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5" name="Freeform 2354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6" name="Freeform 2355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7" name="Freeform 2356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8" name="Freeform 2357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9" name="Freeform 2358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0" name="Freeform 2359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1" name="Freeform 2360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2" name="Freeform 2361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3" name="Freeform 2362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4" name="Oval 2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5" name="Rectangle 2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6" name="Freeform 2365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7" name="Freeform 2366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8" name="Freeform 2367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9" name="Freeform 2368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0" name="Freeform 2369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1" name="Freeform 2370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2" name="Freeform 2371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3" name="Freeform 2372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4" name="Freeform 2373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5" name="Freeform 2374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6" name="Freeform 2375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7" name="Freeform 2376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8" name="Freeform 2377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9" name="Freeform 2378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0" name="Freeform 2379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1" name="Freeform 2380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2" name="Freeform 2381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3" name="Freeform 2382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4" name="Freeform 2383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5" name="Freeform 2384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6" name="Freeform 2385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7" name="Freeform 2386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8" name="Freeform 2387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9" name="Freeform 2388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0" name="Freeform 2389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1" name="Freeform 2390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2" name="Freeform 2391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3" name="Freeform 2392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4" name="Freeform 2393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5" name="Freeform 2394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6" name="Freeform 2395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7" name="Freeform 2396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8" name="Freeform 2397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9" name="Freeform 2398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0" name="Freeform 2399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1" name="Freeform 2400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2" name="Freeform 2401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3" name="Freeform 2402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4" name="Freeform 2403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5" name="Freeform 2404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6" name="Freeform 2405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7" name="Freeform 2406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8" name="Freeform 2407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9" name="Freeform 2408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0" name="Freeform 2409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1" name="Freeform 2410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2" name="Freeform 2411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3" name="Freeform 2412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4" name="Freeform 2413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5" name="Freeform 2414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6" name="Freeform 2415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7" name="Freeform 2416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8" name="Freeform 2417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9" name="Freeform 2418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0" name="Freeform 2419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1" name="Freeform 2420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2" name="Freeform 2421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3" name="Freeform 2422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4" name="Freeform 2423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5" name="Freeform 2424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6" name="Freeform 2425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7" name="Freeform 2426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8" name="Freeform 2427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9" name="Freeform 2428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0" name="Freeform 2429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1" name="Freeform 2430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2" name="Freeform 2431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3" name="Freeform 2432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4" name="Freeform 2433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5" name="Freeform 2434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6" name="Freeform 2435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7" name="Freeform 2436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8" name="Freeform 2437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9" name="Oval 24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0" name="Rectangle 24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1" name="Freeform 2440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2" name="Freeform 2441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3" name="Freeform 2442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4" name="Freeform 2443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5" name="Freeform 2444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6" name="Freeform 2445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7" name="Freeform 2446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8" name="Freeform 2447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9" name="Freeform 2448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0" name="Freeform 2449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1" name="Freeform 2450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2" name="Freeform 2451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3" name="Freeform 2452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4" name="Freeform 2453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5" name="Freeform 2454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6" name="Oval 24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7" name="Freeform 2456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8" name="Freeform 2457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9" name="Freeform 2458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0" name="Freeform 2459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1" name="Freeform 2460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2" name="Freeform 2461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3" name="Freeform 2462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4" name="Freeform 2463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5" name="Freeform 2464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6" name="Freeform 2465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7" name="Freeform 2466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8" name="Freeform 2467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9" name="Freeform 2468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0" name="Freeform 2469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1" name="Freeform 2470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2" name="Freeform 2471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3" name="Freeform 2472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4" name="Freeform 2473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5" name="Freeform 2474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6" name="Freeform 2475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7" name="Freeform 2476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8" name="Freeform 2477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9" name="Freeform 2478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0" name="Freeform 2479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1" name="Freeform 2480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2" name="Freeform 2481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3" name="Freeform 2482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4" name="Freeform 2483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5" name="Freeform 2484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1" name="Group 1930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2173" name="Rectangle 2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4" name="Line 30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5" name="Oval 2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6" name="Oval 2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7" name="Freeform 2176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8" name="Oval 2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9" name="Arc 310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0" name="Arc 311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1" name="Rectangle 2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2" name="Rectangle 2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3" name="Arc 314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4" name="Arc 315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5" name="Oval 21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6" name="Rectangle 21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7" name="Rectangle 2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8" name="Arc 319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9" name="Arc 320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0" name="Oval 2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1" name="Rectangle 2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2" name="Rectangle 21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3" name="Arc 324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4" name="Arc 325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5" name="Oval 21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6" name="Oval 21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7" name="Rectangle 21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8" name="Rectangle 2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9" name="Arc 330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0" name="Arc 331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1" name="Freeform 2200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2" name="Oval 22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3" name="Rectangle 2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4" name="Rectangle 22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5" name="Arc 336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6" name="Arc 337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7" name="Oval 22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8" name="Rectangle 2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9" name="Rectangle 22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0" name="Arc 341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1" name="Arc 342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2" name="Group 1931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933" name="Freeform 1932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4" name="Freeform 1933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5" name="Freeform 1934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6" name="Freeform 1935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7" name="Freeform 1936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8" name="Freeform 1937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9" name="Freeform 1938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0" name="Freeform 1939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1" name="Freeform 1940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2" name="Freeform 1941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3" name="Freeform 1942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4" name="Freeform 1943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5" name="Freeform 1944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6" name="Freeform 1945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7" name="Freeform 1946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8" name="Freeform 1947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9" name="Freeform 1948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0" name="Freeform 1949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1" name="Freeform 1950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2" name="Freeform 1951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3" name="Freeform 1952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4" name="Freeform 1953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5" name="Freeform 1954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6" name="Freeform 1955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7" name="Freeform 1956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8" name="Freeform 1957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9" name="Freeform 1958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0" name="Freeform 1959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1" name="Freeform 1960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2" name="Freeform 1961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3" name="Freeform 1962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4" name="Freeform 1963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5" name="Freeform 1964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6" name="Freeform 1965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7" name="Oval 19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8" name="Oval 19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9" name="Freeform 1968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0" name="Freeform 1969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1" name="Freeform 1970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2" name="Freeform 1971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3" name="Freeform 1972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4" name="Freeform 1973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5" name="Freeform 1974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6" name="Freeform 1975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7" name="Freeform 1976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8" name="Freeform 1977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9" name="Freeform 1978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0" name="Freeform 1979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1" name="Freeform 1980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2" name="Freeform 1981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3" name="Freeform 1982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4" name="Freeform 1983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5" name="Freeform 1984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6" name="Freeform 1985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7" name="Freeform 1986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8" name="Freeform 1987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9" name="Oval 19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0" name="Freeform 1989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1" name="Freeform 1990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2" name="Freeform 1991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3" name="Freeform 1992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4" name="Freeform 1993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5" name="Freeform 1994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6" name="Freeform 1995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7" name="Freeform 1996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8" name="Freeform 1997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9" name="Freeform 1998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0" name="Freeform 1999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1" name="Freeform 2000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2" name="Freeform 2001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3" name="Freeform 2002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4" name="Freeform 2003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5" name="Freeform 2004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6" name="Freeform 2005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7" name="Freeform 2006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8" name="Freeform 2007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9" name="Freeform 2008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0" name="Freeform 2009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1" name="Freeform 2010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2" name="Freeform 2011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3" name="Freeform 2012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4" name="Freeform 2013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5" name="Freeform 2014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6" name="Freeform 2015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7" name="Freeform 2016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8" name="Freeform 2017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9" name="Freeform 2018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0" name="Freeform 2019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1" name="Freeform 2020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2" name="Freeform 2021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3" name="Freeform 2022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4" name="Freeform 2023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5" name="Freeform 2024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6" name="Freeform 2025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7" name="Freeform 2026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8" name="Freeform 2027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9" name="Freeform 2028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0" name="Freeform 2029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1" name="Freeform 2030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2" name="Freeform 2031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3" name="Freeform 2032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4" name="Freeform 2033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5" name="Freeform 2034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6" name="Freeform 2035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7" name="Freeform 2036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8" name="Freeform 2037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9" name="Freeform 2038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0" name="Freeform 2039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1" name="Freeform 2040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2" name="Freeform 2041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3" name="Freeform 2042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4" name="Freeform 2043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5" name="Freeform 2044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6" name="Freeform 2045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7" name="Freeform 2046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8" name="Freeform 2047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9" name="Freeform 2048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0" name="Freeform 2049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1" name="Freeform 2050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2" name="Freeform 2051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3" name="Freeform 2052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4" name="Freeform 2053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5" name="Freeform 2054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6" name="Freeform 2055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7" name="Freeform 2056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8" name="Freeform 2057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9" name="Freeform 2058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0" name="Freeform 2059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1" name="Freeform 2060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2" name="Freeform 2061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3" name="Freeform 2062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4" name="Freeform 2063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5" name="Freeform 2064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6" name="Freeform 2065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7" name="Line 4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8" name="Line 4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9" name="Line 4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0" name="Line 4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1" name="Line 4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2" name="Line 4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3" name="Freeform 2072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4" name="Freeform 2073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5" name="Freeform 2074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6" name="Freeform 2075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7" name="Freeform 2076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8" name="Freeform 2077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9" name="Freeform 2078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0" name="Freeform 2079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1" name="Line 49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2" name="Line 4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3" name="Line 49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4" name="Line 4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5" name="Line 49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6" name="Line 49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7" name="Line 49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8" name="Line 49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3" name="Line 5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4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5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6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7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8" name="Line 5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9" name="Line 5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0" name="Line 5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1" name="Line 5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2" name="Freeform 2101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3" name="Freeform 2102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4" name="Freeform 2103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5" name="Freeform 2104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6" name="Freeform 2105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7" name="Freeform 2106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8" name="Freeform 2107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9" name="Freeform 2108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0" name="Freeform 2109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1" name="Freeform 2110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2" name="Freeform 2111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3" name="Freeform 2112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4" name="Oval 2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5" name="Rectangle 2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6" name="Freeform 2115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7" name="Freeform 2116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8" name="Freeform 2117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9" name="Freeform 2118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0" name="Freeform 2119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1" name="Freeform 2120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2" name="Freeform 2121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3" name="Freeform 2122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4" name="Freeform 2123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5" name="Freeform 2124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6" name="Freeform 2125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7" name="Freeform 2126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8" name="Freeform 2127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9" name="Freeform 2128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0" name="Freeform 2129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1" name="Freeform 2130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2" name="Freeform 2131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3" name="Freeform 2132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4" name="Freeform 2133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5" name="Freeform 2134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6" name="Freeform 2135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7" name="Freeform 2136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8" name="Freeform 2137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9" name="Freeform 2138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0" name="Freeform 2139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1" name="Freeform 2140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2" name="Freeform 2141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3" name="Freeform 2142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4" name="Freeform 2143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5" name="Freeform 2144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6" name="Freeform 2145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7" name="Freeform 2146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8" name="Freeform 2147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9" name="Freeform 2148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0" name="Freeform 2149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1" name="Freeform 2150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2" name="Freeform 2151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3" name="Freeform 2152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4" name="Freeform 2153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5" name="Freeform 2154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6" name="Freeform 2155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7" name="Freeform 2156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8" name="Freeform 2157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9" name="Freeform 2158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0" name="Freeform 2159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1" name="Freeform 2160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2" name="Freeform 2161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3" name="Freeform 2162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4" name="Freeform 2163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5" name="Freeform 2164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6" name="Freeform 2165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7" name="Freeform 2166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8" name="Freeform 2167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9" name="Freeform 2168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0" name="Freeform 2169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1" name="Freeform 2170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2" name="Freeform 2171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926" name="Picture 192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3" y="3783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7" name="Picture 19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5" y="377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8" name="Picture 192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8" y="3780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9" name="Group 1338"/>
              <p:cNvGrpSpPr>
                <a:grpSpLocks/>
              </p:cNvGrpSpPr>
              <p:nvPr/>
            </p:nvGrpSpPr>
            <p:grpSpPr bwMode="auto">
              <a:xfrm>
                <a:off x="1882" y="3742"/>
                <a:ext cx="1315" cy="368"/>
                <a:chOff x="1837" y="3742"/>
                <a:chExt cx="1315" cy="368"/>
              </a:xfrm>
            </p:grpSpPr>
            <p:sp>
              <p:nvSpPr>
                <p:cNvPr id="1340" name="Rectangle 1339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41" name="Rectangle 1340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342" name="Rectangle 1341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343" name="Rectangle 1342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344" name="Rectangle 1343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345" name="AutoShape 593"/>
                <p:cNvCxnSpPr>
                  <a:cxnSpLocks noChangeShapeType="1"/>
                  <a:stCxn id="1341" idx="3"/>
                  <a:endCxn id="1342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6" name="AutoShape 594"/>
                <p:cNvCxnSpPr>
                  <a:cxnSpLocks noChangeShapeType="1"/>
                  <a:stCxn id="1342" idx="3"/>
                  <a:endCxn id="1343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7" name="AutoShape 595"/>
                <p:cNvCxnSpPr>
                  <a:cxnSpLocks noChangeShapeType="1"/>
                  <a:stCxn id="1343" idx="3"/>
                  <a:endCxn id="1344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48" name="Rectangle 1347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349" name="Group 1348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353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1910" name="Oval 19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1" name="Oval 19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2" name="Oval 19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913" name="AutoShape 602"/>
                    <p:cNvCxnSpPr>
                      <a:cxnSpLocks noChangeShapeType="1"/>
                      <a:stCxn id="1912" idx="7"/>
                      <a:endCxn id="1911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4" name="AutoShape 603"/>
                    <p:cNvCxnSpPr>
                      <a:cxnSpLocks noChangeShapeType="1"/>
                      <a:stCxn id="1910" idx="5"/>
                      <a:endCxn id="1911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5" name="AutoShape 604"/>
                    <p:cNvCxnSpPr>
                      <a:cxnSpLocks noChangeShapeType="1"/>
                      <a:stCxn id="1912" idx="0"/>
                      <a:endCxn id="1910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354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1636" name="Oval 16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7" name="Rectangle 16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8" name="Freeform 1637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9" name="Freeform 1638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0" name="Freeform 1639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1" name="Freeform 1640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2" name="Freeform 1641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3" name="Freeform 1642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4" name="Freeform 1643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5" name="Freeform 1644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6" name="Freeform 1645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7" name="Freeform 1646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8" name="Freeform 1647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9" name="Freeform 1648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0" name="Freeform 1649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1" name="Freeform 1650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2" name="Freeform 1651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3" name="Freeform 1652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4" name="Freeform 1653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5" name="Freeform 1654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6" name="Freeform 1655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7" name="Freeform 1656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8" name="Freeform 1657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9" name="Freeform 1658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0" name="Freeform 1659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1" name="Freeform 1660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2" name="Freeform 1661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3" name="Freeform 1662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4" name="Freeform 1663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5" name="Freeform 1664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6" name="Freeform 1665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7" name="Freeform 1666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8" name="Freeform 1667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9" name="Freeform 1668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0" name="Freeform 1669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1" name="Freeform 1670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2" name="Freeform 1671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3" name="Freeform 1672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4" name="Freeform 1673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5" name="Freeform 1674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6" name="Freeform 1675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7" name="Freeform 1676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8" name="Freeform 1677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9" name="Freeform 1678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0" name="Freeform 1679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1" name="Freeform 1680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2" name="Freeform 1681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3" name="Freeform 1682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4" name="Oval 16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5" name="Rectangle 16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6" name="Freeform 1685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7" name="Freeform 1686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8" name="Freeform 1687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9" name="Freeform 1688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0" name="Freeform 1689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1" name="Freeform 1690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2" name="Freeform 1691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3" name="Freeform 1692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4" name="Freeform 1693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5" name="Freeform 1694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6" name="Freeform 1695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7" name="Freeform 1696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8" name="Freeform 1697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9" name="Freeform 1698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0" name="Freeform 1699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1" name="Freeform 1700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2" name="Freeform 1701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3" name="Freeform 1702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4" name="Freeform 1703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5" name="Freeform 1704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6" name="Freeform 1705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7" name="Freeform 1706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8" name="Freeform 1707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9" name="Freeform 1708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0" name="Freeform 1709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1" name="Freeform 1710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2" name="Freeform 1711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3" name="Freeform 1712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4" name="Freeform 1713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5" name="Freeform 1714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6" name="Freeform 1715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7" name="Freeform 1716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8" name="Freeform 1717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9" name="Freeform 1718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0" name="Freeform 1719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1" name="Freeform 1720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2" name="Freeform 1721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3" name="Freeform 1722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4" name="Freeform 1723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5" name="Freeform 1724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6" name="Freeform 1725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7" name="Freeform 1726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8" name="Freeform 1727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9" name="Freeform 1728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0" name="Freeform 1729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1" name="Freeform 1730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2" name="Freeform 1731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3" name="Freeform 1732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4" name="Freeform 1733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5" name="Freeform 1734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6" name="Freeform 1735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7" name="Freeform 1736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8" name="Freeform 1737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9" name="Freeform 1738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0" name="Freeform 1739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1" name="Freeform 1740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2" name="Freeform 1741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3" name="Freeform 1742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4" name="Freeform 1743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5" name="Freeform 1744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6" name="Freeform 1745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7" name="Freeform 1746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8" name="Freeform 1747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9" name="Freeform 1748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0" name="Freeform 1749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1" name="Freeform 1750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2" name="Freeform 1751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3" name="Freeform 1752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4" name="Freeform 1753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5" name="Freeform 1754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6" name="Freeform 1755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7" name="Freeform 1756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8" name="Freeform 1757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9" name="Freeform 1758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0" name="Freeform 1759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1" name="Freeform 1760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2" name="Freeform 1761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3" name="Freeform 1762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4" name="Freeform 1763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5" name="Freeform 1764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6" name="Freeform 1765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7" name="Freeform 1766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8" name="Freeform 1767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9" name="Freeform 1768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0" name="Freeform 1769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1" name="Rectangle 17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2" name="Freeform 1771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3" name="Freeform 1772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4" name="Freeform 1773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5" name="Rectangle 17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6" name="Freeform 1775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7" name="Freeform 1776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8" name="Freeform 1777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9" name="Freeform 1778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0" name="Freeform 1779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1" name="Freeform 1780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2" name="Freeform 1781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3" name="Freeform 1782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4" name="Freeform 1783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5" name="Freeform 1784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6" name="Freeform 1785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7" name="Freeform 1786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8" name="Oval 17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9" name="Rectangle 17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0" name="Freeform 1789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1" name="Freeform 1790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2" name="Freeform 1791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3" name="Freeform 1792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4" name="Freeform 1793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5" name="Freeform 1794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6" name="Freeform 1795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7" name="Freeform 1796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8" name="Freeform 1797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9" name="Freeform 1798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0" name="Freeform 1799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1" name="Freeform 1800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2" name="Freeform 1801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3" name="Freeform 1802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4" name="Freeform 1803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5" name="Freeform 1804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6" name="Freeform 1805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7" name="Freeform 1806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8" name="Freeform 1807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9" name="Freeform 1808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0" name="Freeform 1809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1" name="Freeform 1810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2" name="Freeform 1811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3" name="Freeform 1812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4" name="Freeform 1813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5" name="Freeform 1814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6" name="Freeform 1815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7" name="Freeform 1816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8" name="Freeform 1817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9" name="Freeform 1818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0" name="Freeform 1819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1" name="Freeform 1820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2" name="Freeform 1821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3" name="Freeform 1822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4" name="Freeform 1823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5" name="Freeform 1824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6" name="Freeform 1825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7" name="Freeform 1826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8" name="Freeform 1827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9" name="Freeform 1828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0" name="Freeform 1829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1" name="Freeform 1830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2" name="Freeform 1831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3" name="Freeform 1832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4" name="Freeform 1833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5" name="Freeform 1834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6" name="Freeform 1835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7" name="Freeform 1836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8" name="Freeform 1837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9" name="Freeform 1838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0" name="Freeform 1839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1" name="Freeform 1840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2" name="Freeform 1841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3" name="Freeform 1842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4" name="Freeform 1843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5" name="Freeform 1844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6" name="Freeform 1845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7" name="Freeform 1846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8" name="Freeform 1847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9" name="Freeform 1848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0" name="Freeform 1849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1" name="Freeform 1850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2" name="Freeform 1851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3" name="Freeform 1852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4" name="Freeform 1853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5" name="Freeform 1854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6" name="Freeform 1855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7" name="Freeform 1856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8" name="Freeform 1857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9" name="Freeform 1858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0" name="Freeform 1859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1" name="Freeform 1860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2" name="Freeform 1861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3" name="Oval 18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4" name="Rectangle 18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5" name="Freeform 1864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6" name="Freeform 1865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7" name="Freeform 1866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8" name="Freeform 1867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9" name="Freeform 1868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0" name="Freeform 1869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1" name="Freeform 1870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2" name="Freeform 1871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3" name="Freeform 1872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4" name="Freeform 1873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5" name="Freeform 1874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6" name="Freeform 1875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7" name="Freeform 1876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8" name="Freeform 1877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9" name="Freeform 1878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0" name="Oval 18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1" name="Freeform 1880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2" name="Freeform 1881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3" name="Freeform 1882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4" name="Freeform 1883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5" name="Freeform 1884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6" name="Freeform 1885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7" name="Freeform 1886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8" name="Freeform 1887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9" name="Freeform 1888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0" name="Freeform 1889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1" name="Freeform 1890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2" name="Freeform 1891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3" name="Freeform 1892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4" name="Freeform 1893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5" name="Freeform 1894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6" name="Freeform 1895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7" name="Freeform 1896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8" name="Freeform 1897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9" name="Freeform 1898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0" name="Freeform 1899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1" name="Freeform 1900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2" name="Freeform 1901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3" name="Freeform 1902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4" name="Freeform 1903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5" name="Freeform 1904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6" name="Freeform 1905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7" name="Freeform 1906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8" name="Freeform 1907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9" name="Freeform 1908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5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1597" name="Rectangle 15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8" name="Line 88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9" name="Oval 15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0" name="Oval 15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1" name="Freeform 1600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2" name="Oval 16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3" name="Arc 887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4" name="Arc 888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5" name="Rectangle 16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6" name="Rectangle 16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7" name="Arc 891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8" name="Arc 892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9" name="Oval 16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0" name="Rectangle 16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1" name="Rectangle 16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2" name="Arc 896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3" name="Arc 897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4" name="Oval 16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5" name="Rectangle 16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6" name="Rectangle 16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7" name="Arc 901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8" name="Arc 902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9" name="Oval 16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0" name="Oval 16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1" name="Rectangle 16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2" name="Rectangle 16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3" name="Arc 907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4" name="Arc 908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5" name="Freeform 1624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6" name="Oval 16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7" name="Rectangle 16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8" name="Rectangle 16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9" name="Arc 913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0" name="Arc 914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1" name="Oval 16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2" name="Rectangle 16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3" name="Rectangle 16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4" name="Arc 918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5" name="Arc 919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6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357" name="Freeform 1356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8" name="Freeform 1357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9" name="Freeform 1358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0" name="Freeform 1359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1" name="Freeform 1360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2" name="Freeform 1361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3" name="Freeform 1362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4" name="Freeform 1363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5" name="Freeform 1364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6" name="Freeform 1365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7" name="Freeform 1366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8" name="Freeform 1367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9" name="Freeform 1368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0" name="Freeform 1369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1" name="Freeform 1370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2" name="Freeform 1371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3" name="Freeform 1372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4" name="Freeform 1373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5" name="Freeform 1374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6" name="Freeform 1375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7" name="Freeform 1376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8" name="Freeform 1377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9" name="Freeform 1378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0" name="Freeform 1379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1" name="Freeform 1380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2" name="Freeform 1381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3" name="Freeform 1382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4" name="Freeform 1383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5" name="Freeform 1384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6" name="Freeform 1385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7" name="Freeform 1386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8" name="Freeform 1387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9" name="Freeform 1388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0" name="Freeform 1389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1" name="Oval 1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2" name="Oval 13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3" name="Freeform 1392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4" name="Freeform 1393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5" name="Freeform 1394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6" name="Freeform 1395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7" name="Freeform 1396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8" name="Freeform 1397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9" name="Freeform 1398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0" name="Freeform 1399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1" name="Freeform 1400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2" name="Freeform 1401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3" name="Freeform 1402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4" name="Freeform 1403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5" name="Freeform 1404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6" name="Freeform 1405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7" name="Freeform 1406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8" name="Freeform 1407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9" name="Freeform 1408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0" name="Freeform 1409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1" name="Freeform 1410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2" name="Freeform 1411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3" name="Oval 14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4" name="Freeform 1413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5" name="Freeform 1414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6" name="Freeform 1415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7" name="Freeform 1416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8" name="Freeform 1417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9" name="Freeform 1418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0" name="Freeform 1419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1" name="Freeform 1420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2" name="Freeform 1421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3" name="Freeform 1422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4" name="Freeform 1423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5" name="Freeform 1424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6" name="Freeform 1425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7" name="Freeform 1426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8" name="Freeform 1427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9" name="Freeform 1428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0" name="Freeform 1429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1" name="Freeform 1430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2" name="Freeform 1431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3" name="Freeform 1432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4" name="Freeform 1433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5" name="Freeform 1434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6" name="Freeform 1435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7" name="Freeform 1436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8" name="Freeform 1437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9" name="Freeform 1438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0" name="Freeform 1439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1" name="Freeform 1440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2" name="Freeform 1441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3" name="Freeform 1442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4" name="Freeform 1443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5" name="Freeform 1444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6" name="Freeform 1445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7" name="Freeform 1446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8" name="Freeform 1447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9" name="Freeform 1448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0" name="Freeform 1449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1" name="Freeform 1450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2" name="Freeform 1451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3" name="Freeform 1452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4" name="Freeform 1453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5" name="Freeform 1454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6" name="Freeform 1455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7" name="Freeform 1456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8" name="Freeform 1457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9" name="Freeform 1458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0" name="Freeform 1459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1" name="Freeform 1460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2" name="Freeform 1461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3" name="Freeform 1462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4" name="Freeform 1463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5" name="Freeform 1464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6" name="Freeform 1465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7" name="Freeform 1466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8" name="Freeform 1467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9" name="Freeform 1468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0" name="Freeform 1469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1" name="Freeform 1470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2" name="Freeform 1471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3" name="Freeform 1472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4" name="Freeform 1473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5" name="Freeform 1474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6" name="Freeform 1475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7" name="Freeform 1476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8" name="Freeform 1477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9" name="Freeform 1478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0" name="Freeform 1479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1" name="Freeform 1480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2" name="Freeform 1481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3" name="Freeform 1482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4" name="Freeform 1483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5" name="Freeform 1484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6" name="Freeform 1485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7" name="Freeform 1486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8" name="Freeform 1487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9" name="Freeform 1488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0" name="Freeform 1489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1" name="Line 10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2" name="Line 10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3" name="Line 10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4" name="Line 10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5" name="Line 10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6" name="Line 10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7" name="Freeform 1496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8" name="Freeform 1497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9" name="Freeform 1498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0" name="Freeform 1499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1" name="Freeform 1500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2" name="Freeform 1501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3" name="Freeform 1502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4" name="Freeform 1503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5" name="Line 10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6" name="Line 107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7" name="Line 107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8" name="Line 107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9" name="Line 107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0" name="Line 10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1" name="Line 10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2" name="Line 107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3" name="Line 10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4" name="Line 10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5" name="Line 10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6" name="Line 10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7" name="Line 10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8" name="Line 10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9" name="Line 10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0" name="Line 10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1" name="Line 10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2" name="Line 10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3" name="Line 10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4" name="Line 10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5" name="Line 10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6" name="Freeform 1525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7" name="Freeform 1526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8" name="Freeform 1527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9" name="Freeform 1528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0" name="Freeform 1529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1" name="Freeform 1530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2" name="Freeform 1531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3" name="Freeform 1532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4" name="Freeform 1533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5" name="Freeform 1534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6" name="Freeform 1535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7" name="Freeform 1536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8" name="Oval 15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9" name="Rectangle 15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0" name="Freeform 1539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1" name="Freeform 1540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2" name="Freeform 1541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3" name="Freeform 1542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4" name="Freeform 1543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5" name="Freeform 1544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6" name="Freeform 1545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7" name="Freeform 1546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8" name="Freeform 1547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9" name="Freeform 1548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0" name="Freeform 1549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1" name="Freeform 1550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2" name="Freeform 1551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3" name="Freeform 1552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4" name="Freeform 1553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5" name="Freeform 1554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6" name="Freeform 1555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7" name="Freeform 1556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8" name="Freeform 1557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9" name="Freeform 1558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0" name="Freeform 1559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1" name="Freeform 1560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2" name="Freeform 1561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3" name="Freeform 1562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4" name="Freeform 1563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5" name="Freeform 1564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6" name="Freeform 1565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7" name="Freeform 1566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8" name="Freeform 1567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9" name="Freeform 1568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0" name="Freeform 1569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1" name="Freeform 1570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2" name="Freeform 1571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3" name="Freeform 1572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4" name="Freeform 1573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5" name="Freeform 1574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6" name="Freeform 1575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7" name="Freeform 1576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8" name="Freeform 1577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9" name="Freeform 1578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0" name="Freeform 1579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1" name="Freeform 1580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2" name="Freeform 1581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3" name="Freeform 1582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4" name="Freeform 1583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5" name="Freeform 1584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6" name="Freeform 1585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7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8" name="Freeform 1587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9" name="Freeform 1588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0" name="Freeform 1589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1" name="Freeform 1590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2" name="Freeform 1591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3" name="Freeform 1592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4" name="Freeform 1593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5" name="Freeform 1594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6" name="Freeform 1595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350" name="Picture 1349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1" y="3786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1" name="Picture 135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" y="378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2" name="Picture 135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0" y="3782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492" name="AutoShape 1164"/>
          <p:cNvSpPr>
            <a:spLocks noChangeArrowheads="1"/>
          </p:cNvSpPr>
          <p:nvPr/>
        </p:nvSpPr>
        <p:spPr bwMode="gray">
          <a:xfrm flipH="1">
            <a:off x="4586288" y="1351797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Availability</a:t>
            </a:r>
          </a:p>
        </p:txBody>
      </p:sp>
      <p:sp>
        <p:nvSpPr>
          <p:cNvPr id="2493" name="AutoShape 1165"/>
          <p:cNvSpPr>
            <a:spLocks noChangeArrowheads="1"/>
          </p:cNvSpPr>
          <p:nvPr/>
        </p:nvSpPr>
        <p:spPr bwMode="gray">
          <a:xfrm>
            <a:off x="1512888" y="1348622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Opportunity</a:t>
            </a:r>
          </a:p>
        </p:txBody>
      </p:sp>
      <p:sp>
        <p:nvSpPr>
          <p:cNvPr id="2494" name="Line 1166"/>
          <p:cNvSpPr>
            <a:spLocks noChangeShapeType="1"/>
          </p:cNvSpPr>
          <p:nvPr/>
        </p:nvSpPr>
        <p:spPr bwMode="gray">
          <a:xfrm>
            <a:off x="3297238" y="1751847"/>
            <a:ext cx="26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5" name="Rectangle 2494"/>
          <p:cNvSpPr>
            <a:spLocks noChangeArrowheads="1"/>
          </p:cNvSpPr>
          <p:nvPr/>
        </p:nvSpPr>
        <p:spPr bwMode="gray">
          <a:xfrm>
            <a:off x="2519363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Bus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496" name="Line 1168"/>
          <p:cNvSpPr>
            <a:spLocks noChangeShapeType="1"/>
          </p:cNvSpPr>
          <p:nvPr/>
        </p:nvSpPr>
        <p:spPr bwMode="gray">
          <a:xfrm flipH="1">
            <a:off x="3440113" y="1910597"/>
            <a:ext cx="2682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7" name="Rectangle 2496"/>
          <p:cNvSpPr>
            <a:spLocks noChangeArrowheads="1"/>
          </p:cNvSpPr>
          <p:nvPr/>
        </p:nvSpPr>
        <p:spPr bwMode="gray">
          <a:xfrm>
            <a:off x="3563938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IT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498" name="Picture 249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721684"/>
            <a:ext cx="53975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9" name="Picture 249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13759"/>
            <a:ext cx="398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0" name="Picture 24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1761372"/>
            <a:ext cx="676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01" name="Group 2500"/>
          <p:cNvGrpSpPr>
            <a:grpSpLocks/>
          </p:cNvGrpSpPr>
          <p:nvPr/>
        </p:nvGrpSpPr>
        <p:grpSpPr bwMode="auto">
          <a:xfrm>
            <a:off x="5564986" y="1329552"/>
            <a:ext cx="164965" cy="914401"/>
            <a:chOff x="3594" y="768"/>
            <a:chExt cx="126" cy="576"/>
          </a:xfrm>
        </p:grpSpPr>
        <p:sp>
          <p:nvSpPr>
            <p:cNvPr id="2502" name="Line 1220"/>
            <p:cNvSpPr>
              <a:spLocks noChangeShapeType="1"/>
            </p:cNvSpPr>
            <p:nvPr/>
          </p:nvSpPr>
          <p:spPr bwMode="gray">
            <a:xfrm flipH="1">
              <a:off x="3696" y="768"/>
              <a:ext cx="0" cy="576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3" name="AutoShape 1221"/>
            <p:cNvSpPr>
              <a:spLocks noChangeArrowheads="1"/>
            </p:cNvSpPr>
            <p:nvPr/>
          </p:nvSpPr>
          <p:spPr bwMode="gray">
            <a:xfrm rot="-5400000">
              <a:off x="3532" y="995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504" name="Group 2503"/>
          <p:cNvGrpSpPr>
            <a:grpSpLocks/>
          </p:cNvGrpSpPr>
          <p:nvPr/>
        </p:nvGrpSpPr>
        <p:grpSpPr bwMode="auto">
          <a:xfrm>
            <a:off x="5562600" y="5120522"/>
            <a:ext cx="200025" cy="1265237"/>
            <a:chOff x="3594" y="3187"/>
            <a:chExt cx="126" cy="797"/>
          </a:xfrm>
        </p:grpSpPr>
        <p:sp>
          <p:nvSpPr>
            <p:cNvPr id="2505" name="Line 1227"/>
            <p:cNvSpPr>
              <a:spLocks noChangeShapeType="1"/>
            </p:cNvSpPr>
            <p:nvPr/>
          </p:nvSpPr>
          <p:spPr bwMode="gray">
            <a:xfrm>
              <a:off x="3696" y="3187"/>
              <a:ext cx="0" cy="797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6" name="AutoShape 1228"/>
            <p:cNvSpPr>
              <a:spLocks noChangeArrowheads="1"/>
            </p:cNvSpPr>
            <p:nvPr/>
          </p:nvSpPr>
          <p:spPr bwMode="gray">
            <a:xfrm rot="-5400000">
              <a:off x="3532" y="3524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07" name="Line 1229"/>
          <p:cNvSpPr>
            <a:spLocks noChangeShapeType="1"/>
          </p:cNvSpPr>
          <p:nvPr/>
        </p:nvSpPr>
        <p:spPr bwMode="gray">
          <a:xfrm>
            <a:off x="360363" y="5130047"/>
            <a:ext cx="0" cy="110966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08" name="Text Box 1230"/>
          <p:cNvSpPr txBox="1">
            <a:spLocks noChangeArrowheads="1"/>
          </p:cNvSpPr>
          <p:nvPr/>
        </p:nvSpPr>
        <p:spPr bwMode="gray">
          <a:xfrm rot="16200000">
            <a:off x="-482600" y="5607884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  Focus</a:t>
            </a:r>
          </a:p>
        </p:txBody>
      </p:sp>
      <p:sp>
        <p:nvSpPr>
          <p:cNvPr id="2509" name="Text Box 1231"/>
          <p:cNvSpPr txBox="1">
            <a:spLocks noChangeArrowheads="1"/>
          </p:cNvSpPr>
          <p:nvPr/>
        </p:nvSpPr>
        <p:spPr bwMode="gray">
          <a:xfrm rot="16200000">
            <a:off x="-718344" y="2913103"/>
            <a:ext cx="174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Enterprise wide Focus</a:t>
            </a:r>
          </a:p>
        </p:txBody>
      </p:sp>
      <p:sp>
        <p:nvSpPr>
          <p:cNvPr id="2510" name="AutoShape 1232"/>
          <p:cNvSpPr>
            <a:spLocks noChangeArrowheads="1"/>
          </p:cNvSpPr>
          <p:nvPr/>
        </p:nvSpPr>
        <p:spPr bwMode="auto">
          <a:xfrm>
            <a:off x="584200" y="1270834"/>
            <a:ext cx="844550" cy="923925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Strategy</a:t>
            </a:r>
            <a:endParaRPr kumimoji="0" lang="de-DE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511" name="AutoShape 1233"/>
          <p:cNvSpPr>
            <a:spLocks noChangeArrowheads="1"/>
          </p:cNvSpPr>
          <p:nvPr/>
        </p:nvSpPr>
        <p:spPr bwMode="auto">
          <a:xfrm>
            <a:off x="590550" y="2499559"/>
            <a:ext cx="844550" cy="2341563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2512" name="AutoShape 1234"/>
          <p:cNvSpPr>
            <a:spLocks noChangeArrowheads="1"/>
          </p:cNvSpPr>
          <p:nvPr/>
        </p:nvSpPr>
        <p:spPr bwMode="auto">
          <a:xfrm>
            <a:off x="590550" y="5126872"/>
            <a:ext cx="844550" cy="1258887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Design</a:t>
            </a:r>
            <a:b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2513" name="AutoShape 1235"/>
          <p:cNvSpPr>
            <a:spLocks noChangeArrowheads="1"/>
          </p:cNvSpPr>
          <p:nvPr/>
        </p:nvSpPr>
        <p:spPr bwMode="auto">
          <a:xfrm>
            <a:off x="285750" y="1280359"/>
            <a:ext cx="150813" cy="3562350"/>
          </a:xfrm>
          <a:prstGeom prst="upDownArrow">
            <a:avLst>
              <a:gd name="adj1" fmla="val 45000"/>
              <a:gd name="adj2" fmla="val 234788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4" name="AutoShape 1236"/>
          <p:cNvSpPr>
            <a:spLocks noChangeArrowheads="1"/>
          </p:cNvSpPr>
          <p:nvPr/>
        </p:nvSpPr>
        <p:spPr bwMode="auto">
          <a:xfrm>
            <a:off x="285750" y="5126872"/>
            <a:ext cx="150813" cy="1258887"/>
          </a:xfrm>
          <a:prstGeom prst="upDownArrow">
            <a:avLst>
              <a:gd name="adj1" fmla="val 38694"/>
              <a:gd name="adj2" fmla="val 197901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5" name="Rectangle 2514"/>
          <p:cNvSpPr>
            <a:spLocks noChangeArrowheads="1"/>
          </p:cNvSpPr>
          <p:nvPr/>
        </p:nvSpPr>
        <p:spPr bwMode="gray">
          <a:xfrm>
            <a:off x="2420938" y="2499559"/>
            <a:ext cx="2159000" cy="2339975"/>
          </a:xfrm>
          <a:prstGeom prst="rect">
            <a:avLst/>
          </a:prstGeom>
          <a:gradFill rotWithShape="1">
            <a:gsLst>
              <a:gs pos="0">
                <a:srgbClr val="FFB8A7"/>
              </a:gs>
              <a:gs pos="50000">
                <a:srgbClr val="FFB8A7">
                  <a:gamma/>
                  <a:tint val="44314"/>
                  <a:invGamma/>
                </a:srgbClr>
              </a:gs>
              <a:gs pos="100000">
                <a:srgbClr val="FFB8A7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46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t>Enterprise Architecture</a:t>
            </a: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2516" name="Group 2515"/>
          <p:cNvGrpSpPr>
            <a:grpSpLocks/>
          </p:cNvGrpSpPr>
          <p:nvPr/>
        </p:nvGrpSpPr>
        <p:grpSpPr bwMode="auto">
          <a:xfrm>
            <a:off x="2511428" y="3032959"/>
            <a:ext cx="1981201" cy="1604963"/>
            <a:chOff x="1776" y="1872"/>
            <a:chExt cx="1248" cy="1011"/>
          </a:xfrm>
        </p:grpSpPr>
        <p:sp>
          <p:nvSpPr>
            <p:cNvPr id="2517" name="AutoShape 1240"/>
            <p:cNvSpPr>
              <a:spLocks noChangeArrowheads="1"/>
            </p:cNvSpPr>
            <p:nvPr/>
          </p:nvSpPr>
          <p:spPr bwMode="auto">
            <a:xfrm>
              <a:off x="1969" y="1872"/>
              <a:ext cx="863" cy="168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Enterprise Capabilities</a:t>
              </a:r>
            </a:p>
          </p:txBody>
        </p:sp>
        <p:sp>
          <p:nvSpPr>
            <p:cNvPr id="2518" name="AutoShape 1241"/>
            <p:cNvSpPr>
              <a:spLocks noChangeArrowheads="1"/>
            </p:cNvSpPr>
            <p:nvPr/>
          </p:nvSpPr>
          <p:spPr bwMode="auto">
            <a:xfrm>
              <a:off x="1969" y="2622"/>
              <a:ext cx="863" cy="26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tx1"/>
                  </a:solidFill>
                  <a:cs typeface="Arial" panose="020B0604020202020204" pitchFamily="34" charset="0"/>
                </a:rPr>
                <a:t>Technology Architecture</a:t>
              </a:r>
            </a:p>
          </p:txBody>
        </p:sp>
        <p:sp>
          <p:nvSpPr>
            <p:cNvPr id="2519" name="AutoShape 1242"/>
            <p:cNvSpPr>
              <a:spLocks noChangeArrowheads="1"/>
            </p:cNvSpPr>
            <p:nvPr/>
          </p:nvSpPr>
          <p:spPr bwMode="auto">
            <a:xfrm>
              <a:off x="1968" y="2340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B92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IS Architecture</a:t>
              </a:r>
            </a:p>
          </p:txBody>
        </p:sp>
        <p:sp>
          <p:nvSpPr>
            <p:cNvPr id="2520" name="AutoShape 1243"/>
            <p:cNvSpPr>
              <a:spLocks noChangeArrowheads="1"/>
            </p:cNvSpPr>
            <p:nvPr/>
          </p:nvSpPr>
          <p:spPr bwMode="auto">
            <a:xfrm>
              <a:off x="1969" y="2059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Business Architecture</a:t>
              </a:r>
            </a:p>
          </p:txBody>
        </p:sp>
        <p:sp>
          <p:nvSpPr>
            <p:cNvPr id="2521" name="AutoShape 1244"/>
            <p:cNvSpPr>
              <a:spLocks noChangeArrowheads="1"/>
            </p:cNvSpPr>
            <p:nvPr/>
          </p:nvSpPr>
          <p:spPr bwMode="auto">
            <a:xfrm rot="-5400000">
              <a:off x="243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Governance</a:t>
              </a:r>
            </a:p>
          </p:txBody>
        </p:sp>
        <p:sp>
          <p:nvSpPr>
            <p:cNvPr id="2522" name="AutoShape 1245"/>
            <p:cNvSpPr>
              <a:spLocks noChangeArrowheads="1"/>
            </p:cNvSpPr>
            <p:nvPr/>
          </p:nvSpPr>
          <p:spPr bwMode="auto">
            <a:xfrm rot="-5400000">
              <a:off x="135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Transition Planning</a:t>
              </a:r>
            </a:p>
          </p:txBody>
        </p:sp>
      </p:grpSp>
      <p:grpSp>
        <p:nvGrpSpPr>
          <p:cNvPr id="2523" name="Group 1173"/>
          <p:cNvGrpSpPr>
            <a:grpSpLocks/>
          </p:cNvGrpSpPr>
          <p:nvPr/>
        </p:nvGrpSpPr>
        <p:grpSpPr bwMode="auto">
          <a:xfrm>
            <a:off x="5565776" y="2358707"/>
            <a:ext cx="200025" cy="2339975"/>
            <a:chOff x="3597" y="1532"/>
            <a:chExt cx="126" cy="1474"/>
          </a:xfrm>
        </p:grpSpPr>
        <p:sp>
          <p:nvSpPr>
            <p:cNvPr id="2524" name="Line 1174"/>
            <p:cNvSpPr>
              <a:spLocks noChangeShapeType="1"/>
            </p:cNvSpPr>
            <p:nvPr/>
          </p:nvSpPr>
          <p:spPr bwMode="gray">
            <a:xfrm>
              <a:off x="3696" y="1532"/>
              <a:ext cx="0" cy="1474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25" name="AutoShape 1175"/>
            <p:cNvSpPr>
              <a:spLocks noChangeArrowheads="1"/>
            </p:cNvSpPr>
            <p:nvPr/>
          </p:nvSpPr>
          <p:spPr bwMode="gray">
            <a:xfrm rot="-5400000">
              <a:off x="3535" y="2191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26" name="AutoShape 2"/>
          <p:cNvSpPr>
            <a:spLocks noChangeArrowheads="1"/>
          </p:cNvSpPr>
          <p:nvPr/>
        </p:nvSpPr>
        <p:spPr bwMode="auto">
          <a:xfrm rot="16200000" flipH="1">
            <a:off x="8458517" y="2697192"/>
            <a:ext cx="1012825" cy="6113487"/>
          </a:xfrm>
          <a:prstGeom prst="roundRect">
            <a:avLst>
              <a:gd name="adj" fmla="val 16667"/>
            </a:avLst>
          </a:prstGeom>
          <a:solidFill>
            <a:srgbClr val="6FAAEB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6FAAEB"/>
            </a:extrusionClr>
            <a:contourClr>
              <a:srgbClr val="6FAAEB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FAAEB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7" name="AutoShape 3"/>
          <p:cNvSpPr>
            <a:spLocks noChangeArrowheads="1"/>
          </p:cNvSpPr>
          <p:nvPr/>
        </p:nvSpPr>
        <p:spPr bwMode="auto">
          <a:xfrm rot="16200000" flipH="1">
            <a:off x="8457724" y="1680397"/>
            <a:ext cx="1014412" cy="611348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8" name="AutoShape 4"/>
          <p:cNvSpPr>
            <a:spLocks noChangeArrowheads="1"/>
          </p:cNvSpPr>
          <p:nvPr/>
        </p:nvSpPr>
        <p:spPr bwMode="auto">
          <a:xfrm rot="16200000" flipH="1">
            <a:off x="8459311" y="656461"/>
            <a:ext cx="1011237" cy="6113488"/>
          </a:xfrm>
          <a:prstGeom prst="roundRect">
            <a:avLst>
              <a:gd name="adj" fmla="val 16667"/>
            </a:avLst>
          </a:prstGeom>
          <a:solidFill>
            <a:srgbClr val="92E68E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92E68E"/>
            </a:extrusionClr>
            <a:contourClr>
              <a:srgbClr val="92E68E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2E68E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9" name="AutoShape 5"/>
          <p:cNvSpPr>
            <a:spLocks noChangeArrowheads="1"/>
          </p:cNvSpPr>
          <p:nvPr/>
        </p:nvSpPr>
        <p:spPr bwMode="auto">
          <a:xfrm rot="16200000" flipH="1">
            <a:off x="8458518" y="-374621"/>
            <a:ext cx="1012825" cy="611348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9900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99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30" name="Picture 25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8" r="-1134"/>
          <a:stretch>
            <a:fillRect/>
          </a:stretch>
        </p:blipFill>
        <p:spPr bwMode="auto">
          <a:xfrm>
            <a:off x="7119450" y="1189118"/>
            <a:ext cx="3908500" cy="99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531" name="Rectangle 2530"/>
          <p:cNvSpPr>
            <a:spLocks noChangeArrowheads="1"/>
          </p:cNvSpPr>
          <p:nvPr/>
        </p:nvSpPr>
        <p:spPr bwMode="auto">
          <a:xfrm>
            <a:off x="7116274" y="2147135"/>
            <a:ext cx="3854993" cy="4110037"/>
          </a:xfrm>
          <a:prstGeom prst="rect">
            <a:avLst/>
          </a:prstGeom>
          <a:solidFill>
            <a:srgbClr val="006F82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2" name="AutoShape 9"/>
          <p:cNvSpPr>
            <a:spLocks noChangeArrowheads="1"/>
          </p:cNvSpPr>
          <p:nvPr/>
        </p:nvSpPr>
        <p:spPr bwMode="auto">
          <a:xfrm rot="16200000" flipH="1">
            <a:off x="6855098" y="2217812"/>
            <a:ext cx="4414838" cy="3730558"/>
          </a:xfrm>
          <a:prstGeom prst="roundRect">
            <a:avLst>
              <a:gd name="adj" fmla="val 4954"/>
            </a:avLst>
          </a:prstGeom>
          <a:solidFill>
            <a:srgbClr val="BCEEED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1F6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3" name="AutoShape 10"/>
          <p:cNvSpPr>
            <a:spLocks/>
          </p:cNvSpPr>
          <p:nvPr/>
        </p:nvSpPr>
        <p:spPr bwMode="auto">
          <a:xfrm rot="5400000" flipH="1" flipV="1">
            <a:off x="8955424" y="104785"/>
            <a:ext cx="204787" cy="3724336"/>
          </a:xfrm>
          <a:prstGeom prst="rightBracket">
            <a:avLst>
              <a:gd name="adj" fmla="val 74331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4" name="AutoShape 11"/>
          <p:cNvSpPr>
            <a:spLocks/>
          </p:cNvSpPr>
          <p:nvPr/>
        </p:nvSpPr>
        <p:spPr bwMode="auto">
          <a:xfrm rot="5400000">
            <a:off x="8896485" y="4337068"/>
            <a:ext cx="297056" cy="3705079"/>
          </a:xfrm>
          <a:prstGeom prst="rightBracket">
            <a:avLst>
              <a:gd name="adj" fmla="val 60688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5" name="Line 12"/>
          <p:cNvSpPr>
            <a:spLocks noChangeShapeType="1"/>
          </p:cNvSpPr>
          <p:nvPr/>
        </p:nvSpPr>
        <p:spPr bwMode="auto">
          <a:xfrm>
            <a:off x="10897553" y="2069347"/>
            <a:ext cx="0" cy="3911600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6" name="Rectangle 2535"/>
          <p:cNvSpPr>
            <a:spLocks noChangeArrowheads="1"/>
          </p:cNvSpPr>
          <p:nvPr/>
        </p:nvSpPr>
        <p:spPr bwMode="auto">
          <a:xfrm>
            <a:off x="7613099" y="1279787"/>
            <a:ext cx="288937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ENTERPRISE ARCHITECTURE</a:t>
            </a:r>
            <a:endParaRPr lang="en-US" altLang="en-US" sz="1400" i="1" dirty="0">
              <a:solidFill>
                <a:schemeClr val="bg1"/>
              </a:solidFill>
            </a:endParaRPr>
          </a:p>
        </p:txBody>
      </p:sp>
      <p:pic>
        <p:nvPicPr>
          <p:cNvPr id="2537" name="Picture 2536" descr="Develo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5263397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8" name="Picture 2537" descr="BusinessAnalys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4226760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" name="Picture 2538" descr="C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99" y="3205997"/>
            <a:ext cx="70181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0" name="Text Box 17"/>
          <p:cNvSpPr txBox="1">
            <a:spLocks noChangeArrowheads="1"/>
          </p:cNvSpPr>
          <p:nvPr/>
        </p:nvSpPr>
        <p:spPr bwMode="auto">
          <a:xfrm>
            <a:off x="6011374" y="3945772"/>
            <a:ext cx="1039814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Business</a:t>
            </a:r>
          </a:p>
        </p:txBody>
      </p:sp>
      <p:sp>
        <p:nvSpPr>
          <p:cNvPr id="2541" name="Text Box 19"/>
          <p:cNvSpPr txBox="1">
            <a:spLocks noChangeArrowheads="1"/>
          </p:cNvSpPr>
          <p:nvPr/>
        </p:nvSpPr>
        <p:spPr bwMode="auto">
          <a:xfrm>
            <a:off x="5898661" y="4818897"/>
            <a:ext cx="1105463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Information System</a:t>
            </a:r>
          </a:p>
        </p:txBody>
      </p:sp>
      <p:pic>
        <p:nvPicPr>
          <p:cNvPr id="2542" name="Picture 2541" descr="CF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12" y="2189997"/>
            <a:ext cx="634618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3" name="Text Box 21"/>
          <p:cNvSpPr txBox="1">
            <a:spLocks noChangeArrowheads="1"/>
          </p:cNvSpPr>
          <p:nvPr/>
        </p:nvSpPr>
        <p:spPr bwMode="auto">
          <a:xfrm>
            <a:off x="5958544" y="2859799"/>
            <a:ext cx="962972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Strategy</a:t>
            </a:r>
          </a:p>
        </p:txBody>
      </p:sp>
      <p:sp>
        <p:nvSpPr>
          <p:cNvPr id="2544" name="Line 22"/>
          <p:cNvSpPr>
            <a:spLocks noChangeShapeType="1"/>
          </p:cNvSpPr>
          <p:nvPr/>
        </p:nvSpPr>
        <p:spPr bwMode="auto">
          <a:xfrm>
            <a:off x="7186124" y="2104272"/>
            <a:ext cx="0" cy="4021138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 type="stealth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45" name="Picture 2544" descr="um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792" y="4354926"/>
            <a:ext cx="811734" cy="7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6" name="Picture 2545" descr="WebService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750" y="5331187"/>
            <a:ext cx="800775" cy="7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7" name="Picture 254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88" y="3315436"/>
            <a:ext cx="82127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8" name="Picture 254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139" y="2340792"/>
            <a:ext cx="894687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9" name="Text Box 27"/>
          <p:cNvSpPr txBox="1">
            <a:spLocks noChangeArrowheads="1"/>
          </p:cNvSpPr>
          <p:nvPr/>
        </p:nvSpPr>
        <p:spPr bwMode="auto">
          <a:xfrm>
            <a:off x="7413137" y="3155360"/>
            <a:ext cx="3403295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Documentation of organization capabilities, resources, product portfolio, external interfaces, high-level business process blueprint that supports the strategy</a:t>
            </a:r>
          </a:p>
        </p:txBody>
      </p:sp>
      <p:sp>
        <p:nvSpPr>
          <p:cNvPr id="2550" name="Text Box 28"/>
          <p:cNvSpPr txBox="1">
            <a:spLocks noChangeArrowheads="1"/>
          </p:cNvSpPr>
          <p:nvPr/>
        </p:nvSpPr>
        <p:spPr bwMode="auto">
          <a:xfrm>
            <a:off x="7387198" y="5255457"/>
            <a:ext cx="3085986" cy="97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Infrastructure that supports the IS: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Technical components: servers, networks, etc.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Technology: platforms, etc.</a:t>
            </a:r>
          </a:p>
        </p:txBody>
      </p:sp>
      <p:sp>
        <p:nvSpPr>
          <p:cNvPr id="2551" name="Text Box 29"/>
          <p:cNvSpPr txBox="1">
            <a:spLocks noChangeArrowheads="1"/>
          </p:cNvSpPr>
          <p:nvPr/>
        </p:nvSpPr>
        <p:spPr bwMode="auto">
          <a:xfrm>
            <a:off x="7413137" y="2312235"/>
            <a:ext cx="3272638" cy="7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fr-FR" altLang="en-US" sz="1400">
                <a:latin typeface="Arial" panose="020B0604020202020204" pitchFamily="34" charset="0"/>
              </a:rPr>
              <a:t>Assets that define the enterprise strategy, goals and objectives.  What to do, and how to do it?</a:t>
            </a:r>
          </a:p>
        </p:txBody>
      </p:sp>
      <p:sp>
        <p:nvSpPr>
          <p:cNvPr id="2552" name="Text Box 30"/>
          <p:cNvSpPr txBox="1">
            <a:spLocks noChangeArrowheads="1"/>
          </p:cNvSpPr>
          <p:nvPr/>
        </p:nvSpPr>
        <p:spPr bwMode="auto">
          <a:xfrm>
            <a:off x="7428048" y="4281630"/>
            <a:ext cx="3291303" cy="9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Applications and information that support the 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business and implement the business functions in the IT systems</a:t>
            </a:r>
          </a:p>
        </p:txBody>
      </p:sp>
      <p:sp>
        <p:nvSpPr>
          <p:cNvPr id="2553" name="Text Box 18"/>
          <p:cNvSpPr txBox="1">
            <a:spLocks noChangeArrowheads="1"/>
          </p:cNvSpPr>
          <p:nvPr/>
        </p:nvSpPr>
        <p:spPr bwMode="auto">
          <a:xfrm>
            <a:off x="5789342" y="5966323"/>
            <a:ext cx="136842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9294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Architecture Library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10981" y="1350805"/>
            <a:ext cx="4701983" cy="4947625"/>
            <a:chOff x="69916" y="1863643"/>
            <a:chExt cx="8994709" cy="4238426"/>
          </a:xfrm>
        </p:grpSpPr>
        <p:sp>
          <p:nvSpPr>
            <p:cNvPr id="109" name="Rectangle 3"/>
            <p:cNvSpPr>
              <a:spLocks noChangeArrowheads="1"/>
            </p:cNvSpPr>
            <p:nvPr/>
          </p:nvSpPr>
          <p:spPr bwMode="auto">
            <a:xfrm>
              <a:off x="438327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Foundation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2361880" y="2347603"/>
              <a:ext cx="2045341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Common Systems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1" name="Rectangle 5"/>
            <p:cNvSpPr>
              <a:spLocks noChangeArrowheads="1"/>
            </p:cNvSpPr>
            <p:nvPr/>
          </p:nvSpPr>
          <p:spPr bwMode="auto">
            <a:xfrm>
              <a:off x="4832528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Industry 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2" name="Rectangle 6"/>
            <p:cNvSpPr>
              <a:spLocks noChangeArrowheads="1"/>
            </p:cNvSpPr>
            <p:nvPr/>
          </p:nvSpPr>
          <p:spPr bwMode="auto">
            <a:xfrm>
              <a:off x="6677908" y="2346016"/>
              <a:ext cx="1530173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 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grpSp>
          <p:nvGrpSpPr>
            <p:cNvPr id="113" name="Group 7"/>
            <p:cNvGrpSpPr>
              <a:grpSpLocks/>
            </p:cNvGrpSpPr>
            <p:nvPr/>
          </p:nvGrpSpPr>
          <p:grpSpPr bwMode="auto">
            <a:xfrm>
              <a:off x="5102225" y="2865438"/>
              <a:ext cx="822325" cy="773112"/>
              <a:chOff x="3074" y="1892"/>
              <a:chExt cx="518" cy="487"/>
            </a:xfrm>
          </p:grpSpPr>
          <p:sp>
            <p:nvSpPr>
              <p:cNvPr id="328" name="AutoShape 8"/>
              <p:cNvSpPr>
                <a:spLocks noChangeArrowheads="1"/>
              </p:cNvSpPr>
              <p:nvPr/>
            </p:nvSpPr>
            <p:spPr bwMode="auto">
              <a:xfrm>
                <a:off x="3125" y="1945"/>
                <a:ext cx="467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AutoShape 9"/>
              <p:cNvSpPr>
                <a:spLocks noChangeArrowheads="1"/>
              </p:cNvSpPr>
              <p:nvPr/>
            </p:nvSpPr>
            <p:spPr bwMode="auto">
              <a:xfrm>
                <a:off x="3125" y="2056"/>
                <a:ext cx="467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utoShape 10"/>
              <p:cNvSpPr>
                <a:spLocks noChangeArrowheads="1"/>
              </p:cNvSpPr>
              <p:nvPr/>
            </p:nvSpPr>
            <p:spPr bwMode="auto">
              <a:xfrm>
                <a:off x="3337" y="1945"/>
                <a:ext cx="255" cy="103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1" name="AutoShape 11"/>
              <p:cNvSpPr>
                <a:spLocks noChangeArrowheads="1"/>
              </p:cNvSpPr>
              <p:nvPr/>
            </p:nvSpPr>
            <p:spPr bwMode="auto">
              <a:xfrm>
                <a:off x="3125" y="2275"/>
                <a:ext cx="152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AutoShape 12"/>
              <p:cNvSpPr>
                <a:spLocks noChangeArrowheads="1"/>
              </p:cNvSpPr>
              <p:nvPr/>
            </p:nvSpPr>
            <p:spPr bwMode="auto">
              <a:xfrm>
                <a:off x="3441" y="2275"/>
                <a:ext cx="151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AutoShape 13"/>
              <p:cNvSpPr>
                <a:spLocks noChangeArrowheads="1"/>
              </p:cNvSpPr>
              <p:nvPr/>
            </p:nvSpPr>
            <p:spPr bwMode="auto">
              <a:xfrm>
                <a:off x="3125" y="2166"/>
                <a:ext cx="467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AutoShape 14"/>
              <p:cNvSpPr>
                <a:spLocks noChangeArrowheads="1"/>
              </p:cNvSpPr>
              <p:nvPr/>
            </p:nvSpPr>
            <p:spPr bwMode="auto">
              <a:xfrm>
                <a:off x="3285" y="2275"/>
                <a:ext cx="148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AutoShape 15"/>
              <p:cNvSpPr>
                <a:spLocks noChangeArrowheads="1"/>
              </p:cNvSpPr>
              <p:nvPr/>
            </p:nvSpPr>
            <p:spPr bwMode="auto">
              <a:xfrm>
                <a:off x="3074" y="189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AutoShape 16"/>
              <p:cNvSpPr>
                <a:spLocks noChangeArrowheads="1"/>
              </p:cNvSpPr>
              <p:nvPr/>
            </p:nvSpPr>
            <p:spPr bwMode="auto">
              <a:xfrm>
                <a:off x="3074" y="200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AutoShape 17"/>
              <p:cNvSpPr>
                <a:spLocks noChangeArrowheads="1"/>
              </p:cNvSpPr>
              <p:nvPr/>
            </p:nvSpPr>
            <p:spPr bwMode="auto">
              <a:xfrm>
                <a:off x="3285" y="1892"/>
                <a:ext cx="255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AutoShape 18"/>
              <p:cNvSpPr>
                <a:spLocks noChangeArrowheads="1"/>
              </p:cNvSpPr>
              <p:nvPr/>
            </p:nvSpPr>
            <p:spPr bwMode="auto">
              <a:xfrm>
                <a:off x="3074" y="2221"/>
                <a:ext cx="149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AutoShape 19"/>
              <p:cNvSpPr>
                <a:spLocks noChangeArrowheads="1"/>
              </p:cNvSpPr>
              <p:nvPr/>
            </p:nvSpPr>
            <p:spPr bwMode="auto">
              <a:xfrm>
                <a:off x="3389" y="2221"/>
                <a:ext cx="151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AutoShape 20"/>
              <p:cNvSpPr>
                <a:spLocks noChangeArrowheads="1"/>
              </p:cNvSpPr>
              <p:nvPr/>
            </p:nvSpPr>
            <p:spPr bwMode="auto">
              <a:xfrm>
                <a:off x="3074" y="211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AutoShape 21"/>
              <p:cNvSpPr>
                <a:spLocks noChangeArrowheads="1"/>
              </p:cNvSpPr>
              <p:nvPr/>
            </p:nvSpPr>
            <p:spPr bwMode="auto">
              <a:xfrm>
                <a:off x="3231" y="2221"/>
                <a:ext cx="150" cy="103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4" name="Group 22"/>
            <p:cNvGrpSpPr>
              <a:grpSpLocks/>
            </p:cNvGrpSpPr>
            <p:nvPr/>
          </p:nvGrpSpPr>
          <p:grpSpPr bwMode="auto">
            <a:xfrm>
              <a:off x="7007225" y="2832100"/>
              <a:ext cx="1057275" cy="749300"/>
              <a:chOff x="4162" y="1871"/>
              <a:chExt cx="666" cy="471"/>
            </a:xfrm>
          </p:grpSpPr>
          <p:sp>
            <p:nvSpPr>
              <p:cNvPr id="312" name="AutoShape 23"/>
              <p:cNvSpPr>
                <a:spLocks noChangeArrowheads="1"/>
              </p:cNvSpPr>
              <p:nvPr/>
            </p:nvSpPr>
            <p:spPr bwMode="auto">
              <a:xfrm>
                <a:off x="4203" y="191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AutoShape 24"/>
              <p:cNvSpPr>
                <a:spLocks noChangeArrowheads="1"/>
              </p:cNvSpPr>
              <p:nvPr/>
            </p:nvSpPr>
            <p:spPr bwMode="auto">
              <a:xfrm>
                <a:off x="4203" y="202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AutoShape 25"/>
              <p:cNvSpPr>
                <a:spLocks noChangeArrowheads="1"/>
              </p:cNvSpPr>
              <p:nvPr/>
            </p:nvSpPr>
            <p:spPr bwMode="auto">
              <a:xfrm>
                <a:off x="4412" y="1912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AutoShape 26"/>
              <p:cNvSpPr>
                <a:spLocks noChangeArrowheads="1"/>
              </p:cNvSpPr>
              <p:nvPr/>
            </p:nvSpPr>
            <p:spPr bwMode="auto">
              <a:xfrm>
                <a:off x="4203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AutoShape 27"/>
              <p:cNvSpPr>
                <a:spLocks noChangeArrowheads="1"/>
              </p:cNvSpPr>
              <p:nvPr/>
            </p:nvSpPr>
            <p:spPr bwMode="auto">
              <a:xfrm>
                <a:off x="4518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AutoShape 28"/>
              <p:cNvSpPr>
                <a:spLocks noChangeArrowheads="1"/>
              </p:cNvSpPr>
              <p:nvPr/>
            </p:nvSpPr>
            <p:spPr bwMode="auto">
              <a:xfrm>
                <a:off x="4203" y="213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AutoShape 29"/>
              <p:cNvSpPr>
                <a:spLocks noChangeArrowheads="1"/>
              </p:cNvSpPr>
              <p:nvPr/>
            </p:nvSpPr>
            <p:spPr bwMode="auto">
              <a:xfrm>
                <a:off x="4362" y="2241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AutoShape 30"/>
              <p:cNvSpPr>
                <a:spLocks noChangeArrowheads="1"/>
              </p:cNvSpPr>
              <p:nvPr/>
            </p:nvSpPr>
            <p:spPr bwMode="auto">
              <a:xfrm>
                <a:off x="4677" y="202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AutoShape 31"/>
              <p:cNvSpPr>
                <a:spLocks noChangeArrowheads="1"/>
              </p:cNvSpPr>
              <p:nvPr/>
            </p:nvSpPr>
            <p:spPr bwMode="auto">
              <a:xfrm>
                <a:off x="4162" y="187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AutoShape 32"/>
              <p:cNvSpPr>
                <a:spLocks noChangeArrowheads="1"/>
              </p:cNvSpPr>
              <p:nvPr/>
            </p:nvSpPr>
            <p:spPr bwMode="auto">
              <a:xfrm>
                <a:off x="4162" y="1980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AutoShape 33"/>
              <p:cNvSpPr>
                <a:spLocks noChangeArrowheads="1"/>
              </p:cNvSpPr>
              <p:nvPr/>
            </p:nvSpPr>
            <p:spPr bwMode="auto">
              <a:xfrm>
                <a:off x="4371" y="1871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AutoShape 34"/>
              <p:cNvSpPr>
                <a:spLocks noChangeArrowheads="1"/>
              </p:cNvSpPr>
              <p:nvPr/>
            </p:nvSpPr>
            <p:spPr bwMode="auto">
              <a:xfrm>
                <a:off x="4162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AutoShape 35"/>
              <p:cNvSpPr>
                <a:spLocks noChangeArrowheads="1"/>
              </p:cNvSpPr>
              <p:nvPr/>
            </p:nvSpPr>
            <p:spPr bwMode="auto">
              <a:xfrm>
                <a:off x="4477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AutoShape 36"/>
              <p:cNvSpPr>
                <a:spLocks noChangeArrowheads="1"/>
              </p:cNvSpPr>
              <p:nvPr/>
            </p:nvSpPr>
            <p:spPr bwMode="auto">
              <a:xfrm>
                <a:off x="4162" y="2089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AutoShape 37"/>
              <p:cNvSpPr>
                <a:spLocks noChangeArrowheads="1"/>
              </p:cNvSpPr>
              <p:nvPr/>
            </p:nvSpPr>
            <p:spPr bwMode="auto">
              <a:xfrm>
                <a:off x="4321" y="2200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AutoShape 38"/>
              <p:cNvSpPr>
                <a:spLocks noChangeArrowheads="1"/>
              </p:cNvSpPr>
              <p:nvPr/>
            </p:nvSpPr>
            <p:spPr bwMode="auto">
              <a:xfrm>
                <a:off x="4636" y="198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Line 39"/>
            <p:cNvSpPr>
              <a:spLocks noChangeShapeType="1"/>
            </p:cNvSpPr>
            <p:nvPr/>
          </p:nvSpPr>
          <p:spPr bwMode="auto">
            <a:xfrm>
              <a:off x="1644650" y="3290888"/>
              <a:ext cx="10763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40"/>
            <p:cNvSpPr>
              <a:spLocks noChangeShapeType="1"/>
            </p:cNvSpPr>
            <p:nvPr/>
          </p:nvSpPr>
          <p:spPr bwMode="auto">
            <a:xfrm>
              <a:off x="3654425" y="3276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ine 41"/>
            <p:cNvSpPr>
              <a:spLocks noChangeShapeType="1"/>
            </p:cNvSpPr>
            <p:nvPr/>
          </p:nvSpPr>
          <p:spPr bwMode="auto">
            <a:xfrm flipV="1">
              <a:off x="5940425" y="3276600"/>
              <a:ext cx="1066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8" name="Group 42"/>
            <p:cNvGrpSpPr>
              <a:grpSpLocks/>
            </p:cNvGrpSpPr>
            <p:nvPr/>
          </p:nvGrpSpPr>
          <p:grpSpPr bwMode="auto">
            <a:xfrm>
              <a:off x="808038" y="2797175"/>
              <a:ext cx="831850" cy="1089025"/>
              <a:chOff x="991" y="1788"/>
              <a:chExt cx="524" cy="686"/>
            </a:xfrm>
          </p:grpSpPr>
          <p:sp>
            <p:nvSpPr>
              <p:cNvPr id="295" name="AutoShape 43"/>
              <p:cNvSpPr>
                <a:spLocks noChangeArrowheads="1"/>
              </p:cNvSpPr>
              <p:nvPr/>
            </p:nvSpPr>
            <p:spPr bwMode="auto">
              <a:xfrm>
                <a:off x="991" y="2370"/>
                <a:ext cx="178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AutoShape 44"/>
              <p:cNvSpPr>
                <a:spLocks noChangeArrowheads="1"/>
              </p:cNvSpPr>
              <p:nvPr/>
            </p:nvSpPr>
            <p:spPr bwMode="auto">
              <a:xfrm>
                <a:off x="1158" y="2370"/>
                <a:ext cx="184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AutoShape 45"/>
              <p:cNvSpPr>
                <a:spLocks noChangeArrowheads="1"/>
              </p:cNvSpPr>
              <p:nvPr/>
            </p:nvSpPr>
            <p:spPr bwMode="auto">
              <a:xfrm>
                <a:off x="1332" y="2370"/>
                <a:ext cx="183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8" name="AutoShape 46"/>
              <p:cNvSpPr>
                <a:spLocks noChangeArrowheads="1"/>
              </p:cNvSpPr>
              <p:nvPr/>
            </p:nvSpPr>
            <p:spPr bwMode="auto">
              <a:xfrm>
                <a:off x="1028" y="1875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AutoShape 47"/>
              <p:cNvSpPr>
                <a:spLocks noChangeArrowheads="1"/>
              </p:cNvSpPr>
              <p:nvPr/>
            </p:nvSpPr>
            <p:spPr bwMode="auto">
              <a:xfrm>
                <a:off x="1016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AutoShape 48"/>
              <p:cNvSpPr>
                <a:spLocks noChangeArrowheads="1"/>
              </p:cNvSpPr>
              <p:nvPr/>
            </p:nvSpPr>
            <p:spPr bwMode="auto">
              <a:xfrm>
                <a:off x="1003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1" name="AutoShape 49"/>
              <p:cNvSpPr>
                <a:spLocks noChangeArrowheads="1"/>
              </p:cNvSpPr>
              <p:nvPr/>
            </p:nvSpPr>
            <p:spPr bwMode="auto">
              <a:xfrm>
                <a:off x="130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AutoShape 50"/>
              <p:cNvSpPr>
                <a:spLocks noChangeArrowheads="1"/>
              </p:cNvSpPr>
              <p:nvPr/>
            </p:nvSpPr>
            <p:spPr bwMode="auto">
              <a:xfrm>
                <a:off x="1406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AutoShape 51"/>
              <p:cNvSpPr>
                <a:spLocks noChangeArrowheads="1"/>
              </p:cNvSpPr>
              <p:nvPr/>
            </p:nvSpPr>
            <p:spPr bwMode="auto">
              <a:xfrm>
                <a:off x="125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AutoShape 52"/>
              <p:cNvSpPr>
                <a:spLocks noChangeArrowheads="1"/>
              </p:cNvSpPr>
              <p:nvPr/>
            </p:nvSpPr>
            <p:spPr bwMode="auto">
              <a:xfrm>
                <a:off x="1355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AutoShape 53"/>
              <p:cNvSpPr>
                <a:spLocks noChangeArrowheads="1"/>
              </p:cNvSpPr>
              <p:nvPr/>
            </p:nvSpPr>
            <p:spPr bwMode="auto">
              <a:xfrm>
                <a:off x="1459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AutoShape 54"/>
              <p:cNvSpPr>
                <a:spLocks noChangeArrowheads="1"/>
              </p:cNvSpPr>
              <p:nvPr/>
            </p:nvSpPr>
            <p:spPr bwMode="auto">
              <a:xfrm>
                <a:off x="104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AutoShape 55"/>
              <p:cNvSpPr>
                <a:spLocks noChangeArrowheads="1"/>
              </p:cNvSpPr>
              <p:nvPr/>
            </p:nvSpPr>
            <p:spPr bwMode="auto">
              <a:xfrm>
                <a:off x="993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8" name="AutoShape 56"/>
              <p:cNvSpPr>
                <a:spLocks noChangeArrowheads="1"/>
              </p:cNvSpPr>
              <p:nvPr/>
            </p:nvSpPr>
            <p:spPr bwMode="auto">
              <a:xfrm>
                <a:off x="1148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AutoShape 57"/>
              <p:cNvSpPr>
                <a:spLocks noChangeArrowheads="1"/>
              </p:cNvSpPr>
              <p:nvPr/>
            </p:nvSpPr>
            <p:spPr bwMode="auto">
              <a:xfrm>
                <a:off x="1198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AutoShape 58"/>
              <p:cNvSpPr>
                <a:spLocks noChangeArrowheads="1"/>
              </p:cNvSpPr>
              <p:nvPr/>
            </p:nvSpPr>
            <p:spPr bwMode="auto">
              <a:xfrm>
                <a:off x="1095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1" name="AutoShape 59"/>
              <p:cNvSpPr>
                <a:spLocks noChangeArrowheads="1"/>
              </p:cNvSpPr>
              <p:nvPr/>
            </p:nvSpPr>
            <p:spPr bwMode="auto">
              <a:xfrm>
                <a:off x="999" y="1788"/>
                <a:ext cx="516" cy="91"/>
              </a:xfrm>
              <a:prstGeom prst="cube">
                <a:avLst>
                  <a:gd name="adj" fmla="val 24995"/>
                </a:avLst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Rectangle 60"/>
            <p:cNvSpPr>
              <a:spLocks noChangeArrowheads="1"/>
            </p:cNvSpPr>
            <p:nvPr/>
          </p:nvSpPr>
          <p:spPr bwMode="auto">
            <a:xfrm>
              <a:off x="3121025" y="5427353"/>
              <a:ext cx="15240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Systems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0" name="Rectangle 61"/>
            <p:cNvSpPr>
              <a:spLocks noChangeArrowheads="1"/>
            </p:cNvSpPr>
            <p:nvPr/>
          </p:nvSpPr>
          <p:spPr bwMode="auto">
            <a:xfrm>
              <a:off x="5441950" y="5427353"/>
              <a:ext cx="1690688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Industry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7235825" y="5427353"/>
              <a:ext cx="18288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2" name="Rectangle 63"/>
            <p:cNvSpPr>
              <a:spLocks noChangeArrowheads="1"/>
            </p:cNvSpPr>
            <p:nvPr/>
          </p:nvSpPr>
          <p:spPr bwMode="auto">
            <a:xfrm>
              <a:off x="1063625" y="5427353"/>
              <a:ext cx="144779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123" name="Line 64"/>
            <p:cNvSpPr>
              <a:spLocks noChangeShapeType="1"/>
            </p:cNvSpPr>
            <p:nvPr/>
          </p:nvSpPr>
          <p:spPr bwMode="auto">
            <a:xfrm>
              <a:off x="5559425" y="3657600"/>
              <a:ext cx="6096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ine 65"/>
            <p:cNvSpPr>
              <a:spLocks noChangeShapeType="1"/>
            </p:cNvSpPr>
            <p:nvPr/>
          </p:nvSpPr>
          <p:spPr bwMode="auto">
            <a:xfrm>
              <a:off x="7388225" y="3581400"/>
              <a:ext cx="76200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Line 66"/>
            <p:cNvSpPr>
              <a:spLocks noChangeShapeType="1"/>
            </p:cNvSpPr>
            <p:nvPr/>
          </p:nvSpPr>
          <p:spPr bwMode="auto">
            <a:xfrm>
              <a:off x="3273425" y="3810000"/>
              <a:ext cx="565150" cy="658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ine 67"/>
            <p:cNvSpPr>
              <a:spLocks noChangeShapeType="1"/>
            </p:cNvSpPr>
            <p:nvPr/>
          </p:nvSpPr>
          <p:spPr bwMode="auto">
            <a:xfrm>
              <a:off x="1292225" y="3886200"/>
              <a:ext cx="5334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Rectangle 68"/>
            <p:cNvSpPr>
              <a:spLocks noChangeArrowheads="1"/>
            </p:cNvSpPr>
            <p:nvPr/>
          </p:nvSpPr>
          <p:spPr bwMode="auto">
            <a:xfrm>
              <a:off x="2800350" y="5864225"/>
              <a:ext cx="3133944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  <a:r>
                <a:rPr lang="en-AU" altLang="en-US" sz="105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Continuum</a:t>
              </a:r>
            </a:p>
          </p:txBody>
        </p:sp>
        <p:sp>
          <p:nvSpPr>
            <p:cNvPr id="163" name="Rectangle 69"/>
            <p:cNvSpPr>
              <a:spLocks noChangeArrowheads="1"/>
            </p:cNvSpPr>
            <p:nvPr/>
          </p:nvSpPr>
          <p:spPr bwMode="auto">
            <a:xfrm>
              <a:off x="818356" y="1863643"/>
              <a:ext cx="5348803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folHlin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Architecture Continuum</a:t>
              </a:r>
            </a:p>
          </p:txBody>
        </p:sp>
        <p:sp>
          <p:nvSpPr>
            <p:cNvPr id="164" name="Line 70"/>
            <p:cNvSpPr>
              <a:spLocks noChangeShapeType="1"/>
            </p:cNvSpPr>
            <p:nvPr/>
          </p:nvSpPr>
          <p:spPr bwMode="auto">
            <a:xfrm>
              <a:off x="2206625" y="4876800"/>
              <a:ext cx="1295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ine 71"/>
            <p:cNvSpPr>
              <a:spLocks noChangeShapeType="1"/>
            </p:cNvSpPr>
            <p:nvPr/>
          </p:nvSpPr>
          <p:spPr bwMode="auto">
            <a:xfrm flipV="1">
              <a:off x="4340225" y="48768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Line 72"/>
            <p:cNvSpPr>
              <a:spLocks noChangeShapeType="1"/>
            </p:cNvSpPr>
            <p:nvPr/>
          </p:nvSpPr>
          <p:spPr bwMode="auto">
            <a:xfrm>
              <a:off x="6626225" y="4876800"/>
              <a:ext cx="1192213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7" name="Group 73"/>
            <p:cNvGrpSpPr>
              <a:grpSpLocks/>
            </p:cNvGrpSpPr>
            <p:nvPr/>
          </p:nvGrpSpPr>
          <p:grpSpPr bwMode="auto">
            <a:xfrm>
              <a:off x="1447800" y="4572000"/>
              <a:ext cx="703263" cy="696913"/>
              <a:chOff x="1394" y="2891"/>
              <a:chExt cx="443" cy="439"/>
            </a:xfrm>
          </p:grpSpPr>
          <p:sp>
            <p:nvSpPr>
              <p:cNvPr id="291" name="AutoShape 74"/>
              <p:cNvSpPr>
                <a:spLocks noChangeArrowheads="1"/>
              </p:cNvSpPr>
              <p:nvPr/>
            </p:nvSpPr>
            <p:spPr bwMode="auto">
              <a:xfrm>
                <a:off x="1394" y="2891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AutoShape 75"/>
              <p:cNvSpPr>
                <a:spLocks noChangeArrowheads="1"/>
              </p:cNvSpPr>
              <p:nvPr/>
            </p:nvSpPr>
            <p:spPr bwMode="auto">
              <a:xfrm>
                <a:off x="1394" y="30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AutoShape 76"/>
              <p:cNvSpPr>
                <a:spLocks noChangeArrowheads="1"/>
              </p:cNvSpPr>
              <p:nvPr/>
            </p:nvSpPr>
            <p:spPr bwMode="auto">
              <a:xfrm>
                <a:off x="1394" y="3115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AutoShape 77"/>
              <p:cNvSpPr>
                <a:spLocks noChangeArrowheads="1"/>
              </p:cNvSpPr>
              <p:nvPr/>
            </p:nvSpPr>
            <p:spPr bwMode="auto">
              <a:xfrm>
                <a:off x="1394" y="3228"/>
                <a:ext cx="4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8" name="Group 78"/>
            <p:cNvGrpSpPr>
              <a:grpSpLocks/>
            </p:cNvGrpSpPr>
            <p:nvPr/>
          </p:nvGrpSpPr>
          <p:grpSpPr bwMode="auto">
            <a:xfrm>
              <a:off x="3522663" y="4495800"/>
              <a:ext cx="782637" cy="785813"/>
              <a:chOff x="2413" y="2903"/>
              <a:chExt cx="493" cy="495"/>
            </a:xfrm>
          </p:grpSpPr>
          <p:sp>
            <p:nvSpPr>
              <p:cNvPr id="282" name="AutoShape 79"/>
              <p:cNvSpPr>
                <a:spLocks noChangeArrowheads="1"/>
              </p:cNvSpPr>
              <p:nvPr/>
            </p:nvSpPr>
            <p:spPr bwMode="auto">
              <a:xfrm>
                <a:off x="2463" y="2959"/>
                <a:ext cx="1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AutoShape 80"/>
              <p:cNvSpPr>
                <a:spLocks noChangeArrowheads="1"/>
              </p:cNvSpPr>
              <p:nvPr/>
            </p:nvSpPr>
            <p:spPr bwMode="auto">
              <a:xfrm>
                <a:off x="2665" y="2958"/>
                <a:ext cx="241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84" name="Group 81"/>
              <p:cNvGrpSpPr>
                <a:grpSpLocks/>
              </p:cNvGrpSpPr>
              <p:nvPr/>
            </p:nvGrpSpPr>
            <p:grpSpPr bwMode="auto">
              <a:xfrm>
                <a:off x="2413" y="2903"/>
                <a:ext cx="493" cy="495"/>
                <a:chOff x="2413" y="2903"/>
                <a:chExt cx="493" cy="495"/>
              </a:xfrm>
            </p:grpSpPr>
            <p:sp>
              <p:nvSpPr>
                <p:cNvPr id="285" name="AutoShape 82"/>
                <p:cNvSpPr>
                  <a:spLocks noChangeArrowheads="1"/>
                </p:cNvSpPr>
                <p:nvPr/>
              </p:nvSpPr>
              <p:spPr bwMode="auto">
                <a:xfrm>
                  <a:off x="2463" y="3071"/>
                  <a:ext cx="443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AutoShape 83"/>
                <p:cNvSpPr>
                  <a:spLocks noChangeArrowheads="1"/>
                </p:cNvSpPr>
                <p:nvPr/>
              </p:nvSpPr>
              <p:spPr bwMode="auto">
                <a:xfrm>
                  <a:off x="2463" y="3295"/>
                  <a:ext cx="443" cy="103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AutoShape 84"/>
                <p:cNvSpPr>
                  <a:spLocks noChangeArrowheads="1"/>
                </p:cNvSpPr>
                <p:nvPr/>
              </p:nvSpPr>
              <p:spPr bwMode="auto">
                <a:xfrm>
                  <a:off x="2413" y="2903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8" name="AutoShape 85"/>
                <p:cNvSpPr>
                  <a:spLocks noChangeArrowheads="1"/>
                </p:cNvSpPr>
                <p:nvPr/>
              </p:nvSpPr>
              <p:spPr bwMode="auto">
                <a:xfrm>
                  <a:off x="2413" y="3015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AutoShape 86"/>
                <p:cNvSpPr>
                  <a:spLocks noChangeArrowheads="1"/>
                </p:cNvSpPr>
                <p:nvPr/>
              </p:nvSpPr>
              <p:spPr bwMode="auto">
                <a:xfrm>
                  <a:off x="2617" y="2903"/>
                  <a:ext cx="241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AutoShape 87"/>
                <p:cNvSpPr>
                  <a:spLocks noChangeArrowheads="1"/>
                </p:cNvSpPr>
                <p:nvPr/>
              </p:nvSpPr>
              <p:spPr bwMode="auto">
                <a:xfrm>
                  <a:off x="2413" y="3240"/>
                  <a:ext cx="445" cy="102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69" name="Group 88"/>
            <p:cNvGrpSpPr>
              <a:grpSpLocks/>
            </p:cNvGrpSpPr>
            <p:nvPr/>
          </p:nvGrpSpPr>
          <p:grpSpPr bwMode="auto">
            <a:xfrm>
              <a:off x="5827713" y="4419600"/>
              <a:ext cx="784225" cy="785813"/>
              <a:chOff x="3531" y="2903"/>
              <a:chExt cx="494" cy="495"/>
            </a:xfrm>
          </p:grpSpPr>
          <p:sp>
            <p:nvSpPr>
              <p:cNvPr id="268" name="AutoShape 89"/>
              <p:cNvSpPr>
                <a:spLocks noChangeArrowheads="1"/>
              </p:cNvSpPr>
              <p:nvPr/>
            </p:nvSpPr>
            <p:spPr bwMode="auto">
              <a:xfrm>
                <a:off x="3579" y="2959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AutoShape 90"/>
              <p:cNvSpPr>
                <a:spLocks noChangeArrowheads="1"/>
              </p:cNvSpPr>
              <p:nvPr/>
            </p:nvSpPr>
            <p:spPr bwMode="auto">
              <a:xfrm>
                <a:off x="3579" y="3071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AutoShape 91"/>
              <p:cNvSpPr>
                <a:spLocks noChangeArrowheads="1"/>
              </p:cNvSpPr>
              <p:nvPr/>
            </p:nvSpPr>
            <p:spPr bwMode="auto">
              <a:xfrm>
                <a:off x="3783" y="2958"/>
                <a:ext cx="242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AutoShape 92"/>
              <p:cNvSpPr>
                <a:spLocks noChangeArrowheads="1"/>
              </p:cNvSpPr>
              <p:nvPr/>
            </p:nvSpPr>
            <p:spPr bwMode="auto">
              <a:xfrm>
                <a:off x="3579" y="3295"/>
                <a:ext cx="144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AutoShape 93"/>
              <p:cNvSpPr>
                <a:spLocks noChangeArrowheads="1"/>
              </p:cNvSpPr>
              <p:nvPr/>
            </p:nvSpPr>
            <p:spPr bwMode="auto">
              <a:xfrm>
                <a:off x="3884" y="3295"/>
                <a:ext cx="141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AutoShape 94"/>
              <p:cNvSpPr>
                <a:spLocks noChangeArrowheads="1"/>
              </p:cNvSpPr>
              <p:nvPr/>
            </p:nvSpPr>
            <p:spPr bwMode="auto">
              <a:xfrm>
                <a:off x="3579" y="3183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AutoShape 95"/>
              <p:cNvSpPr>
                <a:spLocks noChangeArrowheads="1"/>
              </p:cNvSpPr>
              <p:nvPr/>
            </p:nvSpPr>
            <p:spPr bwMode="auto">
              <a:xfrm>
                <a:off x="3731" y="3295"/>
                <a:ext cx="145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AutoShape 96"/>
              <p:cNvSpPr>
                <a:spLocks noChangeArrowheads="1"/>
              </p:cNvSpPr>
              <p:nvPr/>
            </p:nvSpPr>
            <p:spPr bwMode="auto">
              <a:xfrm>
                <a:off x="3531" y="29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AutoShape 97"/>
              <p:cNvSpPr>
                <a:spLocks noChangeArrowheads="1"/>
              </p:cNvSpPr>
              <p:nvPr/>
            </p:nvSpPr>
            <p:spPr bwMode="auto">
              <a:xfrm>
                <a:off x="3531" y="3015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AutoShape 98"/>
              <p:cNvSpPr>
                <a:spLocks noChangeArrowheads="1"/>
              </p:cNvSpPr>
              <p:nvPr/>
            </p:nvSpPr>
            <p:spPr bwMode="auto">
              <a:xfrm>
                <a:off x="3731" y="2903"/>
                <a:ext cx="2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AutoShape 99"/>
              <p:cNvSpPr>
                <a:spLocks noChangeArrowheads="1"/>
              </p:cNvSpPr>
              <p:nvPr/>
            </p:nvSpPr>
            <p:spPr bwMode="auto">
              <a:xfrm>
                <a:off x="35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AutoShape 100"/>
              <p:cNvSpPr>
                <a:spLocks noChangeArrowheads="1"/>
              </p:cNvSpPr>
              <p:nvPr/>
            </p:nvSpPr>
            <p:spPr bwMode="auto">
              <a:xfrm>
                <a:off x="38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AutoShape 101"/>
              <p:cNvSpPr>
                <a:spLocks noChangeArrowheads="1"/>
              </p:cNvSpPr>
              <p:nvPr/>
            </p:nvSpPr>
            <p:spPr bwMode="auto">
              <a:xfrm>
                <a:off x="3531" y="3127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AutoShape 102"/>
              <p:cNvSpPr>
                <a:spLocks noChangeArrowheads="1"/>
              </p:cNvSpPr>
              <p:nvPr/>
            </p:nvSpPr>
            <p:spPr bwMode="auto">
              <a:xfrm>
                <a:off x="3682" y="3240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0" name="Group 103"/>
            <p:cNvGrpSpPr>
              <a:grpSpLocks/>
            </p:cNvGrpSpPr>
            <p:nvPr/>
          </p:nvGrpSpPr>
          <p:grpSpPr bwMode="auto">
            <a:xfrm>
              <a:off x="7808913" y="4572000"/>
              <a:ext cx="944562" cy="696913"/>
              <a:chOff x="4585" y="2891"/>
              <a:chExt cx="595" cy="439"/>
            </a:xfrm>
          </p:grpSpPr>
          <p:sp>
            <p:nvSpPr>
              <p:cNvPr id="260" name="AutoShape 104"/>
              <p:cNvSpPr>
                <a:spLocks noChangeArrowheads="1"/>
              </p:cNvSpPr>
              <p:nvPr/>
            </p:nvSpPr>
            <p:spPr bwMode="auto">
              <a:xfrm>
                <a:off x="4585" y="2891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AutoShape 105"/>
              <p:cNvSpPr>
                <a:spLocks noChangeArrowheads="1"/>
              </p:cNvSpPr>
              <p:nvPr/>
            </p:nvSpPr>
            <p:spPr bwMode="auto">
              <a:xfrm>
                <a:off x="4585" y="3003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AutoShape 106"/>
              <p:cNvSpPr>
                <a:spLocks noChangeArrowheads="1"/>
              </p:cNvSpPr>
              <p:nvPr/>
            </p:nvSpPr>
            <p:spPr bwMode="auto">
              <a:xfrm>
                <a:off x="4785" y="2891"/>
                <a:ext cx="2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AutoShape 107"/>
              <p:cNvSpPr>
                <a:spLocks noChangeArrowheads="1"/>
              </p:cNvSpPr>
              <p:nvPr/>
            </p:nvSpPr>
            <p:spPr bwMode="auto">
              <a:xfrm>
                <a:off x="4585" y="3228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AutoShape 108"/>
              <p:cNvSpPr>
                <a:spLocks noChangeArrowheads="1"/>
              </p:cNvSpPr>
              <p:nvPr/>
            </p:nvSpPr>
            <p:spPr bwMode="auto">
              <a:xfrm>
                <a:off x="4885" y="3228"/>
                <a:ext cx="144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AutoShape 109"/>
              <p:cNvSpPr>
                <a:spLocks noChangeArrowheads="1"/>
              </p:cNvSpPr>
              <p:nvPr/>
            </p:nvSpPr>
            <p:spPr bwMode="auto">
              <a:xfrm>
                <a:off x="4585" y="3115"/>
                <a:ext cx="444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6" name="AutoShape 110"/>
              <p:cNvSpPr>
                <a:spLocks noChangeArrowheads="1"/>
              </p:cNvSpPr>
              <p:nvPr/>
            </p:nvSpPr>
            <p:spPr bwMode="auto">
              <a:xfrm>
                <a:off x="4736" y="3228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AutoShape 111"/>
              <p:cNvSpPr>
                <a:spLocks noChangeArrowheads="1"/>
              </p:cNvSpPr>
              <p:nvPr/>
            </p:nvSpPr>
            <p:spPr bwMode="auto">
              <a:xfrm>
                <a:off x="5037" y="3003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1" name="Text Box 112"/>
            <p:cNvSpPr txBox="1">
              <a:spLocks noChangeArrowheads="1"/>
            </p:cNvSpPr>
            <p:nvPr/>
          </p:nvSpPr>
          <p:spPr bwMode="auto">
            <a:xfrm>
              <a:off x="699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2" name="Text Box 113"/>
            <p:cNvSpPr txBox="1">
              <a:spLocks noChangeArrowheads="1"/>
            </p:cNvSpPr>
            <p:nvPr/>
          </p:nvSpPr>
          <p:spPr bwMode="auto">
            <a:xfrm>
              <a:off x="2127315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3" name="Text Box 114"/>
            <p:cNvSpPr txBox="1">
              <a:spLocks noChangeArrowheads="1"/>
            </p:cNvSpPr>
            <p:nvPr/>
          </p:nvSpPr>
          <p:spPr bwMode="auto">
            <a:xfrm>
              <a:off x="44133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4" name="Text Box 115"/>
            <p:cNvSpPr txBox="1">
              <a:spLocks noChangeArrowheads="1"/>
            </p:cNvSpPr>
            <p:nvPr/>
          </p:nvSpPr>
          <p:spPr bwMode="auto">
            <a:xfrm>
              <a:off x="62421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grpSp>
          <p:nvGrpSpPr>
            <p:cNvPr id="175" name="Group 116"/>
            <p:cNvGrpSpPr>
              <a:grpSpLocks/>
            </p:cNvGrpSpPr>
            <p:nvPr/>
          </p:nvGrpSpPr>
          <p:grpSpPr bwMode="auto">
            <a:xfrm>
              <a:off x="2735263" y="2873375"/>
              <a:ext cx="966787" cy="873125"/>
              <a:chOff x="2664" y="560"/>
              <a:chExt cx="744" cy="586"/>
            </a:xfrm>
          </p:grpSpPr>
          <p:sp>
            <p:nvSpPr>
              <p:cNvPr id="176" name="AutoShape 117"/>
              <p:cNvSpPr>
                <a:spLocks noChangeAspect="1" noChangeArrowheads="1"/>
              </p:cNvSpPr>
              <p:nvPr/>
            </p:nvSpPr>
            <p:spPr bwMode="auto">
              <a:xfrm>
                <a:off x="2664" y="560"/>
                <a:ext cx="744" cy="586"/>
              </a:xfrm>
              <a:prstGeom prst="roundRect">
                <a:avLst>
                  <a:gd name="adj" fmla="val 2616"/>
                </a:avLst>
              </a:prstGeom>
              <a:solidFill>
                <a:srgbClr val="FFCC66"/>
              </a:soli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CC66"/>
                </a:extrusionClr>
                <a:contourClr>
                  <a:srgbClr val="FFCC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Ctr="1">
                <a:flatTx/>
              </a:bodyPr>
              <a:lstStyle/>
              <a:p>
                <a:pPr algn="ctr" eaLnBrk="0" hangingPunct="0"/>
                <a:endParaRPr lang="en-GB" altLang="en-US" sz="1050" b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Rectangle 118"/>
              <p:cNvSpPr>
                <a:spLocks noChangeArrowheads="1"/>
              </p:cNvSpPr>
              <p:nvPr/>
            </p:nvSpPr>
            <p:spPr bwMode="auto">
              <a:xfrm>
                <a:off x="2688" y="608"/>
                <a:ext cx="701" cy="49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Ctr="1"/>
              <a:lstStyle>
                <a:lvl1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endParaRPr lang="en-GB" altLang="en-US" sz="105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Rectangle 119"/>
              <p:cNvSpPr>
                <a:spLocks noChangeArrowheads="1"/>
              </p:cNvSpPr>
              <p:nvPr/>
            </p:nvSpPr>
            <p:spPr bwMode="auto">
              <a:xfrm>
                <a:off x="2706" y="1006"/>
                <a:ext cx="651" cy="63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Rectangle 120"/>
              <p:cNvSpPr>
                <a:spLocks noChangeArrowheads="1"/>
              </p:cNvSpPr>
              <p:nvPr/>
            </p:nvSpPr>
            <p:spPr bwMode="auto">
              <a:xfrm>
                <a:off x="3191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Rectangle 121"/>
              <p:cNvSpPr>
                <a:spLocks noChangeArrowheads="1"/>
              </p:cNvSpPr>
              <p:nvPr/>
            </p:nvSpPr>
            <p:spPr bwMode="auto">
              <a:xfrm>
                <a:off x="2956" y="804"/>
                <a:ext cx="153" cy="12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Rectangle 122"/>
              <p:cNvSpPr>
                <a:spLocks noChangeArrowheads="1"/>
              </p:cNvSpPr>
              <p:nvPr/>
            </p:nvSpPr>
            <p:spPr bwMode="auto">
              <a:xfrm>
                <a:off x="2706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Rectangle 123"/>
              <p:cNvSpPr>
                <a:spLocks noChangeArrowheads="1"/>
              </p:cNvSpPr>
              <p:nvPr/>
            </p:nvSpPr>
            <p:spPr bwMode="auto">
              <a:xfrm>
                <a:off x="2706" y="661"/>
                <a:ext cx="651" cy="6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3" name="Group 124"/>
              <p:cNvGrpSpPr>
                <a:grpSpLocks/>
              </p:cNvGrpSpPr>
              <p:nvPr/>
            </p:nvGrpSpPr>
            <p:grpSpPr bwMode="auto">
              <a:xfrm>
                <a:off x="2786" y="731"/>
                <a:ext cx="494" cy="68"/>
                <a:chOff x="2786" y="737"/>
                <a:chExt cx="494" cy="52"/>
              </a:xfrm>
            </p:grpSpPr>
            <p:sp>
              <p:nvSpPr>
                <p:cNvPr id="257" name="Rectangle 125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Rectangle 128"/>
              <p:cNvSpPr>
                <a:spLocks noChangeArrowheads="1"/>
              </p:cNvSpPr>
              <p:nvPr/>
            </p:nvSpPr>
            <p:spPr bwMode="auto">
              <a:xfrm rot="-5400000">
                <a:off x="3134" y="826"/>
                <a:ext cx="27" cy="79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Rectangle 129"/>
              <p:cNvSpPr>
                <a:spLocks noChangeArrowheads="1"/>
              </p:cNvSpPr>
              <p:nvPr/>
            </p:nvSpPr>
            <p:spPr bwMode="auto">
              <a:xfrm rot="-5400000">
                <a:off x="2898" y="825"/>
                <a:ext cx="27" cy="78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53" name="Group 130"/>
              <p:cNvGrpSpPr>
                <a:grpSpLocks/>
              </p:cNvGrpSpPr>
              <p:nvPr/>
            </p:nvGrpSpPr>
            <p:grpSpPr bwMode="auto">
              <a:xfrm>
                <a:off x="2786" y="935"/>
                <a:ext cx="494" cy="68"/>
                <a:chOff x="2786" y="737"/>
                <a:chExt cx="494" cy="52"/>
              </a:xfrm>
            </p:grpSpPr>
            <p:sp>
              <p:nvSpPr>
                <p:cNvPr id="254" name="Rectangle 131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5" name="Rectangle 132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6" name="Rectangle 133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3" name="Group 592"/>
          <p:cNvGrpSpPr/>
          <p:nvPr/>
        </p:nvGrpSpPr>
        <p:grpSpPr>
          <a:xfrm>
            <a:off x="7529798" y="1650045"/>
            <a:ext cx="4557467" cy="4117514"/>
            <a:chOff x="4870641" y="1030451"/>
            <a:chExt cx="6237751" cy="4990338"/>
          </a:xfrm>
        </p:grpSpPr>
        <p:sp>
          <p:nvSpPr>
            <p:cNvPr id="579" name="Oval 578"/>
            <p:cNvSpPr/>
            <p:nvPr/>
          </p:nvSpPr>
          <p:spPr>
            <a:xfrm>
              <a:off x="4870641" y="1030451"/>
              <a:ext cx="6072660" cy="499033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0" name="Rounded Rectangle 579"/>
            <p:cNvSpPr/>
            <p:nvPr/>
          </p:nvSpPr>
          <p:spPr>
            <a:xfrm>
              <a:off x="6167630" y="4486438"/>
              <a:ext cx="1128602" cy="6478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Metrics &amp; 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Measures</a:t>
              </a:r>
            </a:p>
          </p:txBody>
        </p:sp>
        <p:sp>
          <p:nvSpPr>
            <p:cNvPr id="581" name="Rounded Rectangle 580"/>
            <p:cNvSpPr/>
            <p:nvPr/>
          </p:nvSpPr>
          <p:spPr>
            <a:xfrm>
              <a:off x="8902891" y="4630901"/>
              <a:ext cx="1038315" cy="5791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Decisions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Events</a:t>
              </a:r>
            </a:p>
          </p:txBody>
        </p:sp>
        <p:sp>
          <p:nvSpPr>
            <p:cNvPr id="582" name="TextBox 2"/>
            <p:cNvSpPr txBox="1">
              <a:spLocks noChangeArrowheads="1"/>
            </p:cNvSpPr>
            <p:nvPr/>
          </p:nvSpPr>
          <p:spPr bwMode="auto">
            <a:xfrm>
              <a:off x="7054674" y="5389363"/>
              <a:ext cx="2185596" cy="27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583" name="Oval 582"/>
            <p:cNvSpPr/>
            <p:nvPr/>
          </p:nvSpPr>
          <p:spPr>
            <a:xfrm>
              <a:off x="5951729" y="1678150"/>
              <a:ext cx="4024051" cy="27029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4" name="Rounded Rectangle 583"/>
            <p:cNvSpPr/>
            <p:nvPr/>
          </p:nvSpPr>
          <p:spPr>
            <a:xfrm>
              <a:off x="7247129" y="2109950"/>
              <a:ext cx="1411920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Capabilities</a:t>
              </a:r>
            </a:p>
          </p:txBody>
        </p:sp>
        <p:sp>
          <p:nvSpPr>
            <p:cNvPr id="585" name="Rounded Rectangle 584"/>
            <p:cNvSpPr/>
            <p:nvPr/>
          </p:nvSpPr>
          <p:spPr>
            <a:xfrm>
              <a:off x="6167629" y="2830675"/>
              <a:ext cx="1531786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</p:txBody>
        </p:sp>
        <p:sp>
          <p:nvSpPr>
            <p:cNvPr id="586" name="Rounded Rectangle 585"/>
            <p:cNvSpPr/>
            <p:nvPr/>
          </p:nvSpPr>
          <p:spPr>
            <a:xfrm>
              <a:off x="8255191" y="2830675"/>
              <a:ext cx="1544239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</a:p>
          </p:txBody>
        </p:sp>
        <p:sp>
          <p:nvSpPr>
            <p:cNvPr id="587" name="Rounded Rectangle 586"/>
            <p:cNvSpPr/>
            <p:nvPr/>
          </p:nvSpPr>
          <p:spPr>
            <a:xfrm>
              <a:off x="7534467" y="3622838"/>
              <a:ext cx="1013408" cy="484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</a:t>
              </a:r>
            </a:p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Streams</a:t>
              </a:r>
            </a:p>
          </p:txBody>
        </p:sp>
        <p:sp>
          <p:nvSpPr>
            <p:cNvPr id="588" name="Rounded Rectangle 587"/>
            <p:cNvSpPr/>
            <p:nvPr/>
          </p:nvSpPr>
          <p:spPr>
            <a:xfrm>
              <a:off x="5591366" y="1749588"/>
              <a:ext cx="1270262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Policies, Rules,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Regulations</a:t>
              </a:r>
            </a:p>
          </p:txBody>
        </p:sp>
        <p:sp>
          <p:nvSpPr>
            <p:cNvPr id="589" name="Rounded Rectangle 588"/>
            <p:cNvSpPr/>
            <p:nvPr/>
          </p:nvSpPr>
          <p:spPr>
            <a:xfrm>
              <a:off x="7247130" y="1101888"/>
              <a:ext cx="1553580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Customers,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 &amp;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Competitors</a:t>
              </a:r>
            </a:p>
          </p:txBody>
        </p:sp>
        <p:sp>
          <p:nvSpPr>
            <p:cNvPr id="590" name="Rounded Rectangle 589"/>
            <p:cNvSpPr/>
            <p:nvPr/>
          </p:nvSpPr>
          <p:spPr>
            <a:xfrm>
              <a:off x="9174193" y="1822436"/>
              <a:ext cx="1481972" cy="762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Strategies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Tactics</a:t>
              </a:r>
            </a:p>
          </p:txBody>
        </p:sp>
        <p:sp>
          <p:nvSpPr>
            <p:cNvPr id="591" name="Rounded Rectangle 590"/>
            <p:cNvSpPr/>
            <p:nvPr/>
          </p:nvSpPr>
          <p:spPr>
            <a:xfrm>
              <a:off x="5015104" y="3478376"/>
              <a:ext cx="1200210" cy="5546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592" name="Rounded Rectangle 591"/>
            <p:cNvSpPr/>
            <p:nvPr/>
          </p:nvSpPr>
          <p:spPr>
            <a:xfrm>
              <a:off x="9768080" y="3622839"/>
              <a:ext cx="1340312" cy="5088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Initiatives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Projects</a:t>
              </a:r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4741399" y="1666872"/>
            <a:ext cx="3275268" cy="4310311"/>
            <a:chOff x="16179" y="1004564"/>
            <a:chExt cx="9933518" cy="4647872"/>
          </a:xfrm>
        </p:grpSpPr>
        <p:grpSp>
          <p:nvGrpSpPr>
            <p:cNvPr id="595" name="Group 3"/>
            <p:cNvGrpSpPr>
              <a:grpSpLocks/>
            </p:cNvGrpSpPr>
            <p:nvPr/>
          </p:nvGrpSpPr>
          <p:grpSpPr bwMode="auto">
            <a:xfrm>
              <a:off x="2057400" y="1727199"/>
              <a:ext cx="5195888" cy="3795713"/>
              <a:chOff x="1682265" y="1071991"/>
              <a:chExt cx="6383215" cy="5414935"/>
            </a:xfrm>
          </p:grpSpPr>
          <p:sp>
            <p:nvSpPr>
              <p:cNvPr id="604" name="Freeform 7"/>
              <p:cNvSpPr>
                <a:spLocks/>
              </p:cNvSpPr>
              <p:nvPr/>
            </p:nvSpPr>
            <p:spPr bwMode="auto">
              <a:xfrm>
                <a:off x="3275012" y="3670307"/>
                <a:ext cx="3198813" cy="2816226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5" name="Freeform 8"/>
              <p:cNvSpPr>
                <a:spLocks/>
              </p:cNvSpPr>
              <p:nvPr/>
            </p:nvSpPr>
            <p:spPr bwMode="auto">
              <a:xfrm>
                <a:off x="3275013" y="3670306"/>
                <a:ext cx="3198812" cy="2816225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6" name="Group 18"/>
              <p:cNvGrpSpPr>
                <a:grpSpLocks/>
              </p:cNvGrpSpPr>
              <p:nvPr/>
            </p:nvGrpSpPr>
            <p:grpSpPr bwMode="auto">
              <a:xfrm>
                <a:off x="3276600" y="1071991"/>
                <a:ext cx="3198931" cy="2599045"/>
                <a:chOff x="3275856" y="1071563"/>
                <a:chExt cx="3198809" cy="2598737"/>
              </a:xfrm>
            </p:grpSpPr>
            <p:sp>
              <p:nvSpPr>
                <p:cNvPr id="616" name="Freeform 9"/>
                <p:cNvSpPr>
                  <a:spLocks/>
                </p:cNvSpPr>
                <p:nvPr/>
              </p:nvSpPr>
              <p:spPr bwMode="auto">
                <a:xfrm>
                  <a:off x="3275856" y="1071563"/>
                  <a:ext cx="3198809" cy="2598737"/>
                </a:xfrm>
                <a:custGeom>
                  <a:avLst/>
                  <a:gdLst>
                    <a:gd name="T0" fmla="*/ 2147483647 w 1860"/>
                    <a:gd name="T1" fmla="*/ 2147483647 h 1705"/>
                    <a:gd name="T2" fmla="*/ 2147483647 w 1860"/>
                    <a:gd name="T3" fmla="*/ 0 h 1705"/>
                    <a:gd name="T4" fmla="*/ 0 w 1860"/>
                    <a:gd name="T5" fmla="*/ 2147483647 h 1705"/>
                    <a:gd name="T6" fmla="*/ 2147483647 w 1860"/>
                    <a:gd name="T7" fmla="*/ 2147483647 h 17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5"/>
                    <a:gd name="T14" fmla="*/ 1860 w 1860"/>
                    <a:gd name="T15" fmla="*/ 1705 h 17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5">
                      <a:moveTo>
                        <a:pt x="1860" y="1705"/>
                      </a:moveTo>
                      <a:lnTo>
                        <a:pt x="930" y="0"/>
                      </a:lnTo>
                      <a:lnTo>
                        <a:pt x="0" y="1705"/>
                      </a:lnTo>
                      <a:lnTo>
                        <a:pt x="1860" y="1705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7" name="Rectangle 10"/>
                <p:cNvSpPr>
                  <a:spLocks noChangeArrowheads="1"/>
                </p:cNvSpPr>
                <p:nvPr/>
              </p:nvSpPr>
              <p:spPr bwMode="auto">
                <a:xfrm>
                  <a:off x="3545514" y="2690812"/>
                  <a:ext cx="2621910" cy="21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Organisation</a:t>
                  </a:r>
                  <a:endParaRPr lang="en-GB" sz="9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7" name="Freeform 11"/>
              <p:cNvSpPr>
                <a:spLocks/>
              </p:cNvSpPr>
              <p:nvPr/>
            </p:nvSpPr>
            <p:spPr bwMode="auto">
              <a:xfrm>
                <a:off x="4869477" y="3671038"/>
                <a:ext cx="3196003" cy="2815888"/>
              </a:xfrm>
              <a:custGeom>
                <a:avLst/>
                <a:gdLst>
                  <a:gd name="T0" fmla="*/ 2147483647 w 1859"/>
                  <a:gd name="T1" fmla="*/ 2147483647 h 1706"/>
                  <a:gd name="T2" fmla="*/ 2147483647 w 1859"/>
                  <a:gd name="T3" fmla="*/ 0 h 1706"/>
                  <a:gd name="T4" fmla="*/ 0 w 1859"/>
                  <a:gd name="T5" fmla="*/ 2147483647 h 1706"/>
                  <a:gd name="T6" fmla="*/ 2147483647 w 1859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59"/>
                  <a:gd name="T13" fmla="*/ 0 h 1706"/>
                  <a:gd name="T14" fmla="*/ 1859 w 1859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59" h="1706">
                    <a:moveTo>
                      <a:pt x="1859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59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8" name="Group 19"/>
              <p:cNvGrpSpPr>
                <a:grpSpLocks/>
              </p:cNvGrpSpPr>
              <p:nvPr/>
            </p:nvGrpSpPr>
            <p:grpSpPr bwMode="auto">
              <a:xfrm>
                <a:off x="4869477" y="3671038"/>
                <a:ext cx="3196003" cy="2815888"/>
                <a:chOff x="4868863" y="3670300"/>
                <a:chExt cx="3197225" cy="2816225"/>
              </a:xfrm>
            </p:grpSpPr>
            <p:sp>
              <p:nvSpPr>
                <p:cNvPr id="614" name="Freeform 12"/>
                <p:cNvSpPr>
                  <a:spLocks/>
                </p:cNvSpPr>
                <p:nvPr/>
              </p:nvSpPr>
              <p:spPr bwMode="auto">
                <a:xfrm>
                  <a:off x="4868863" y="3670300"/>
                  <a:ext cx="3197225" cy="2816225"/>
                </a:xfrm>
                <a:custGeom>
                  <a:avLst/>
                  <a:gdLst>
                    <a:gd name="T0" fmla="*/ 2147483647 w 1859"/>
                    <a:gd name="T1" fmla="*/ 2147483647 h 1706"/>
                    <a:gd name="T2" fmla="*/ 2147483647 w 1859"/>
                    <a:gd name="T3" fmla="*/ 0 h 1706"/>
                    <a:gd name="T4" fmla="*/ 0 w 1859"/>
                    <a:gd name="T5" fmla="*/ 2147483647 h 1706"/>
                    <a:gd name="T6" fmla="*/ 2147483647 w 1859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59"/>
                    <a:gd name="T13" fmla="*/ 0 h 1706"/>
                    <a:gd name="T14" fmla="*/ 1859 w 1859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59" h="1706">
                      <a:moveTo>
                        <a:pt x="1859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59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5" name="Rectangle 13"/>
                <p:cNvSpPr>
                  <a:spLocks noChangeArrowheads="1"/>
                </p:cNvSpPr>
                <p:nvPr/>
              </p:nvSpPr>
              <p:spPr bwMode="auto">
                <a:xfrm>
                  <a:off x="5472916" y="5232399"/>
                  <a:ext cx="1947842" cy="213081"/>
                </a:xfrm>
                <a:prstGeom prst="rect">
                  <a:avLst/>
                </a:prstGeom>
                <a:solidFill>
                  <a:srgbClr val="FDBE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Processes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9" name="Freeform 14"/>
              <p:cNvSpPr>
                <a:spLocks/>
              </p:cNvSpPr>
              <p:nvPr/>
            </p:nvSpPr>
            <p:spPr bwMode="auto">
              <a:xfrm>
                <a:off x="1682265" y="3671038"/>
                <a:ext cx="3198935" cy="2815888"/>
              </a:xfrm>
              <a:custGeom>
                <a:avLst/>
                <a:gdLst>
                  <a:gd name="T0" fmla="*/ 2147483647 w 1860"/>
                  <a:gd name="T1" fmla="*/ 2147483647 h 1706"/>
                  <a:gd name="T2" fmla="*/ 2147483647 w 1860"/>
                  <a:gd name="T3" fmla="*/ 0 h 1706"/>
                  <a:gd name="T4" fmla="*/ 0 w 1860"/>
                  <a:gd name="T5" fmla="*/ 2147483647 h 1706"/>
                  <a:gd name="T6" fmla="*/ 2147483647 w 1860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1860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60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10" name="Group 20"/>
              <p:cNvGrpSpPr>
                <a:grpSpLocks/>
              </p:cNvGrpSpPr>
              <p:nvPr/>
            </p:nvGrpSpPr>
            <p:grpSpPr bwMode="auto">
              <a:xfrm>
                <a:off x="1682265" y="3671038"/>
                <a:ext cx="3198935" cy="2815888"/>
                <a:chOff x="1682750" y="3670300"/>
                <a:chExt cx="3198813" cy="2816225"/>
              </a:xfrm>
            </p:grpSpPr>
            <p:sp>
              <p:nvSpPr>
                <p:cNvPr id="612" name="Freeform 15"/>
                <p:cNvSpPr>
                  <a:spLocks/>
                </p:cNvSpPr>
                <p:nvPr/>
              </p:nvSpPr>
              <p:spPr bwMode="auto">
                <a:xfrm>
                  <a:off x="1682750" y="3670300"/>
                  <a:ext cx="3198813" cy="2816225"/>
                </a:xfrm>
                <a:custGeom>
                  <a:avLst/>
                  <a:gdLst>
                    <a:gd name="T0" fmla="*/ 2147483647 w 1860"/>
                    <a:gd name="T1" fmla="*/ 2147483647 h 1706"/>
                    <a:gd name="T2" fmla="*/ 2147483647 w 1860"/>
                    <a:gd name="T3" fmla="*/ 0 h 1706"/>
                    <a:gd name="T4" fmla="*/ 0 w 1860"/>
                    <a:gd name="T5" fmla="*/ 2147483647 h 1706"/>
                    <a:gd name="T6" fmla="*/ 2147483647 w 1860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6"/>
                    <a:gd name="T14" fmla="*/ 1860 w 1860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6">
                      <a:moveTo>
                        <a:pt x="1860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60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3" name="Rectangle 16"/>
                <p:cNvSpPr>
                  <a:spLocks noChangeArrowheads="1"/>
                </p:cNvSpPr>
                <p:nvPr/>
              </p:nvSpPr>
              <p:spPr bwMode="auto">
                <a:xfrm>
                  <a:off x="2617739" y="5280024"/>
                  <a:ext cx="1379640" cy="2130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People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11" name="Rectangle 19"/>
              <p:cNvSpPr>
                <a:spLocks noChangeArrowheads="1"/>
              </p:cNvSpPr>
              <p:nvPr/>
            </p:nvSpPr>
            <p:spPr bwMode="auto">
              <a:xfrm>
                <a:off x="3638313" y="3809963"/>
                <a:ext cx="2442831" cy="639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&amp; 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Technology</a:t>
                </a:r>
                <a:endParaRPr lang="en-GB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6" name="TextBox 1"/>
            <p:cNvSpPr txBox="1">
              <a:spLocks noChangeArrowheads="1"/>
            </p:cNvSpPr>
            <p:nvPr/>
          </p:nvSpPr>
          <p:spPr bwMode="auto">
            <a:xfrm>
              <a:off x="172200" y="1172561"/>
              <a:ext cx="3037151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External Business Environment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Capabilities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Memory</a:t>
              </a:r>
            </a:p>
          </p:txBody>
        </p:sp>
        <p:sp>
          <p:nvSpPr>
            <p:cNvPr id="597" name="TextBox 2"/>
            <p:cNvSpPr txBox="1">
              <a:spLocks noChangeArrowheads="1"/>
            </p:cNvSpPr>
            <p:nvPr/>
          </p:nvSpPr>
          <p:spPr bwMode="auto">
            <a:xfrm>
              <a:off x="7405978" y="4208758"/>
              <a:ext cx="2543719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Propositions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Chains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Core Business Processes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Services</a:t>
              </a:r>
            </a:p>
            <a:p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8" name="TextBox 5"/>
            <p:cNvSpPr txBox="1">
              <a:spLocks noChangeArrowheads="1"/>
            </p:cNvSpPr>
            <p:nvPr/>
          </p:nvSpPr>
          <p:spPr bwMode="auto">
            <a:xfrm>
              <a:off x="16179" y="2901569"/>
              <a:ext cx="3390901" cy="129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Roles and Job Descriptions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Skills and Competencies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 Activities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Culture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599" name="TextBox 6"/>
            <p:cNvSpPr txBox="1">
              <a:spLocks noChangeArrowheads="1"/>
            </p:cNvSpPr>
            <p:nvPr/>
          </p:nvSpPr>
          <p:spPr bwMode="auto">
            <a:xfrm>
              <a:off x="5477490" y="1004564"/>
              <a:ext cx="2756382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Information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 Standards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Technical Architecture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Architecture</a:t>
              </a:r>
            </a:p>
          </p:txBody>
        </p:sp>
        <p:cxnSp>
          <p:nvCxnSpPr>
            <p:cNvPr id="600" name="Straight Arrow Connector 599"/>
            <p:cNvCxnSpPr/>
            <p:nvPr/>
          </p:nvCxnSpPr>
          <p:spPr>
            <a:xfrm flipH="1" flipV="1">
              <a:off x="2561933" y="1897178"/>
              <a:ext cx="1633901" cy="71051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/>
            <p:nvPr/>
          </p:nvCxnSpPr>
          <p:spPr>
            <a:xfrm flipH="1" flipV="1">
              <a:off x="2303463" y="4100513"/>
              <a:ext cx="1050925" cy="4699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V="1">
              <a:off x="5430837" y="2582176"/>
              <a:ext cx="1393548" cy="124846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5872671" y="4569823"/>
              <a:ext cx="1707543" cy="18246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2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IT4IT Library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8156" y="1252655"/>
            <a:ext cx="11954673" cy="5211762"/>
            <a:chOff x="3133" y="789"/>
            <a:chExt cx="4372" cy="328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33" y="789"/>
              <a:ext cx="4372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3143" y="808"/>
              <a:ext cx="4353" cy="3217"/>
              <a:chOff x="3143" y="808"/>
              <a:chExt cx="4353" cy="3217"/>
            </a:xfrm>
          </p:grpSpPr>
          <p:sp>
            <p:nvSpPr>
              <p:cNvPr id="378" name="Rectangle 5"/>
              <p:cNvSpPr>
                <a:spLocks noChangeArrowheads="1"/>
              </p:cNvSpPr>
              <p:nvPr/>
            </p:nvSpPr>
            <p:spPr bwMode="auto">
              <a:xfrm>
                <a:off x="6397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Rectangle 6"/>
              <p:cNvSpPr>
                <a:spLocks noChangeArrowheads="1"/>
              </p:cNvSpPr>
              <p:nvPr/>
            </p:nvSpPr>
            <p:spPr bwMode="auto">
              <a:xfrm>
                <a:off x="6983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Rectangle 7"/>
              <p:cNvSpPr>
                <a:spLocks noChangeArrowheads="1"/>
              </p:cNvSpPr>
              <p:nvPr/>
            </p:nvSpPr>
            <p:spPr bwMode="auto">
              <a:xfrm>
                <a:off x="4864" y="1353"/>
                <a:ext cx="147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Rectangle 8"/>
              <p:cNvSpPr>
                <a:spLocks noChangeArrowheads="1"/>
              </p:cNvSpPr>
              <p:nvPr/>
            </p:nvSpPr>
            <p:spPr bwMode="auto">
              <a:xfrm>
                <a:off x="377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2" name="Rectangle 9"/>
              <p:cNvSpPr>
                <a:spLocks noChangeArrowheads="1"/>
              </p:cNvSpPr>
              <p:nvPr/>
            </p:nvSpPr>
            <p:spPr bwMode="auto">
              <a:xfrm>
                <a:off x="435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3" name="Rectangle 10"/>
              <p:cNvSpPr>
                <a:spLocks noChangeArrowheads="1"/>
              </p:cNvSpPr>
              <p:nvPr/>
            </p:nvSpPr>
            <p:spPr bwMode="auto">
              <a:xfrm>
                <a:off x="6983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Rectangle 11"/>
              <p:cNvSpPr>
                <a:spLocks noChangeArrowheads="1"/>
              </p:cNvSpPr>
              <p:nvPr/>
            </p:nvSpPr>
            <p:spPr bwMode="auto">
              <a:xfrm>
                <a:off x="6983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Rectangle 12"/>
              <p:cNvSpPr>
                <a:spLocks noChangeArrowheads="1"/>
              </p:cNvSpPr>
              <p:nvPr/>
            </p:nvSpPr>
            <p:spPr bwMode="auto">
              <a:xfrm>
                <a:off x="6397" y="2990"/>
                <a:ext cx="469" cy="426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6" name="Rectangle 13"/>
              <p:cNvSpPr>
                <a:spLocks noChangeArrowheads="1"/>
              </p:cNvSpPr>
              <p:nvPr/>
            </p:nvSpPr>
            <p:spPr bwMode="auto">
              <a:xfrm>
                <a:off x="587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Rectangle 14"/>
              <p:cNvSpPr>
                <a:spLocks noChangeArrowheads="1"/>
              </p:cNvSpPr>
              <p:nvPr/>
            </p:nvSpPr>
            <p:spPr bwMode="auto">
              <a:xfrm>
                <a:off x="6397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587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9" name="Rectangle 16"/>
              <p:cNvSpPr>
                <a:spLocks noChangeArrowheads="1"/>
              </p:cNvSpPr>
              <p:nvPr/>
            </p:nvSpPr>
            <p:spPr bwMode="auto">
              <a:xfrm>
                <a:off x="5359" y="1899"/>
                <a:ext cx="468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Rectangle 17"/>
              <p:cNvSpPr>
                <a:spLocks noChangeArrowheads="1"/>
              </p:cNvSpPr>
              <p:nvPr/>
            </p:nvSpPr>
            <p:spPr bwMode="auto">
              <a:xfrm>
                <a:off x="486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Rectangle 18"/>
              <p:cNvSpPr>
                <a:spLocks noChangeArrowheads="1"/>
              </p:cNvSpPr>
              <p:nvPr/>
            </p:nvSpPr>
            <p:spPr bwMode="auto">
              <a:xfrm>
                <a:off x="486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Rectangle 19"/>
              <p:cNvSpPr>
                <a:spLocks noChangeArrowheads="1"/>
              </p:cNvSpPr>
              <p:nvPr/>
            </p:nvSpPr>
            <p:spPr bwMode="auto">
              <a:xfrm>
                <a:off x="435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3" name="Rectangle 20"/>
              <p:cNvSpPr>
                <a:spLocks noChangeArrowheads="1"/>
              </p:cNvSpPr>
              <p:nvPr/>
            </p:nvSpPr>
            <p:spPr bwMode="auto">
              <a:xfrm>
                <a:off x="4352" y="1358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Rectangle 21"/>
              <p:cNvSpPr>
                <a:spLocks noChangeArrowheads="1"/>
              </p:cNvSpPr>
              <p:nvPr/>
            </p:nvSpPr>
            <p:spPr bwMode="auto">
              <a:xfrm>
                <a:off x="4352" y="812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5" name="Rectangle 22"/>
              <p:cNvSpPr>
                <a:spLocks noChangeArrowheads="1"/>
              </p:cNvSpPr>
              <p:nvPr/>
            </p:nvSpPr>
            <p:spPr bwMode="auto">
              <a:xfrm>
                <a:off x="377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6" name="Rectangle 23"/>
              <p:cNvSpPr>
                <a:spLocks noChangeArrowheads="1"/>
              </p:cNvSpPr>
              <p:nvPr/>
            </p:nvSpPr>
            <p:spPr bwMode="auto">
              <a:xfrm>
                <a:off x="3772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Rectangle 24"/>
              <p:cNvSpPr>
                <a:spLocks noChangeArrowheads="1"/>
              </p:cNvSpPr>
              <p:nvPr/>
            </p:nvSpPr>
            <p:spPr bwMode="auto">
              <a:xfrm>
                <a:off x="3772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Rectangle 25"/>
              <p:cNvSpPr>
                <a:spLocks noChangeArrowheads="1"/>
              </p:cNvSpPr>
              <p:nvPr/>
            </p:nvSpPr>
            <p:spPr bwMode="auto">
              <a:xfrm>
                <a:off x="3218" y="808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Rectangle 26"/>
              <p:cNvSpPr>
                <a:spLocks noChangeArrowheads="1"/>
              </p:cNvSpPr>
              <p:nvPr/>
            </p:nvSpPr>
            <p:spPr bwMode="auto">
              <a:xfrm>
                <a:off x="3218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Rectangle 27"/>
              <p:cNvSpPr>
                <a:spLocks noChangeArrowheads="1"/>
              </p:cNvSpPr>
              <p:nvPr/>
            </p:nvSpPr>
            <p:spPr bwMode="auto">
              <a:xfrm>
                <a:off x="3501" y="3003"/>
                <a:ext cx="1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1" name="Rectangle 28"/>
              <p:cNvSpPr>
                <a:spLocks noChangeArrowheads="1"/>
              </p:cNvSpPr>
              <p:nvPr/>
            </p:nvSpPr>
            <p:spPr bwMode="auto">
              <a:xfrm>
                <a:off x="3485" y="3089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2" name="Rectangle 29"/>
              <p:cNvSpPr>
                <a:spLocks noChangeArrowheads="1"/>
              </p:cNvSpPr>
              <p:nvPr/>
            </p:nvSpPr>
            <p:spPr bwMode="auto">
              <a:xfrm>
                <a:off x="3406" y="317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Freeform 30"/>
              <p:cNvSpPr>
                <a:spLocks/>
              </p:cNvSpPr>
              <p:nvPr/>
            </p:nvSpPr>
            <p:spPr bwMode="auto">
              <a:xfrm>
                <a:off x="3143" y="1111"/>
                <a:ext cx="79" cy="2414"/>
              </a:xfrm>
              <a:custGeom>
                <a:avLst/>
                <a:gdLst>
                  <a:gd name="T0" fmla="*/ 79 w 79"/>
                  <a:gd name="T1" fmla="*/ 0 h 2414"/>
                  <a:gd name="T2" fmla="*/ 0 w 79"/>
                  <a:gd name="T3" fmla="*/ 0 h 2414"/>
                  <a:gd name="T4" fmla="*/ 0 w 79"/>
                  <a:gd name="T5" fmla="*/ 2414 h 2414"/>
                  <a:gd name="T6" fmla="*/ 79 w 79"/>
                  <a:gd name="T7" fmla="*/ 2414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414">
                    <a:moveTo>
                      <a:pt x="79" y="0"/>
                    </a:moveTo>
                    <a:lnTo>
                      <a:pt x="0" y="0"/>
                    </a:lnTo>
                    <a:lnTo>
                      <a:pt x="0" y="2414"/>
                    </a:lnTo>
                    <a:lnTo>
                      <a:pt x="79" y="241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Line 31"/>
              <p:cNvSpPr>
                <a:spLocks noChangeShapeType="1"/>
              </p:cNvSpPr>
              <p:nvPr/>
            </p:nvSpPr>
            <p:spPr bwMode="auto">
              <a:xfrm>
                <a:off x="3412" y="3525"/>
                <a:ext cx="67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5" name="Rectangle 32"/>
              <p:cNvSpPr>
                <a:spLocks noChangeArrowheads="1"/>
              </p:cNvSpPr>
              <p:nvPr/>
            </p:nvSpPr>
            <p:spPr bwMode="auto">
              <a:xfrm>
                <a:off x="3218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6" name="Rectangle 33"/>
              <p:cNvSpPr>
                <a:spLocks noChangeArrowheads="1"/>
              </p:cNvSpPr>
              <p:nvPr/>
            </p:nvSpPr>
            <p:spPr bwMode="auto">
              <a:xfrm>
                <a:off x="3218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7" name="Rectangle 34"/>
              <p:cNvSpPr>
                <a:spLocks noChangeArrowheads="1"/>
              </p:cNvSpPr>
              <p:nvPr/>
            </p:nvSpPr>
            <p:spPr bwMode="auto">
              <a:xfrm>
                <a:off x="3218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8" name="Rectangle 35"/>
              <p:cNvSpPr>
                <a:spLocks noChangeArrowheads="1"/>
              </p:cNvSpPr>
              <p:nvPr/>
            </p:nvSpPr>
            <p:spPr bwMode="auto">
              <a:xfrm>
                <a:off x="3485" y="2453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Rectangle 36"/>
              <p:cNvSpPr>
                <a:spLocks noChangeArrowheads="1"/>
              </p:cNvSpPr>
              <p:nvPr/>
            </p:nvSpPr>
            <p:spPr bwMode="auto">
              <a:xfrm>
                <a:off x="3478" y="2543"/>
                <a:ext cx="17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Demand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Rectangle 37"/>
              <p:cNvSpPr>
                <a:spLocks noChangeArrowheads="1"/>
              </p:cNvSpPr>
              <p:nvPr/>
            </p:nvSpPr>
            <p:spPr bwMode="auto">
              <a:xfrm>
                <a:off x="3406" y="263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Rectangle 38"/>
              <p:cNvSpPr>
                <a:spLocks noChangeArrowheads="1"/>
              </p:cNvSpPr>
              <p:nvPr/>
            </p:nvSpPr>
            <p:spPr bwMode="auto">
              <a:xfrm>
                <a:off x="3472" y="1903"/>
                <a:ext cx="17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Proposal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2" name="Rectangle 39"/>
              <p:cNvSpPr>
                <a:spLocks noChangeArrowheads="1"/>
              </p:cNvSpPr>
              <p:nvPr/>
            </p:nvSpPr>
            <p:spPr bwMode="auto">
              <a:xfrm>
                <a:off x="340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Rectangle 40"/>
              <p:cNvSpPr>
                <a:spLocks noChangeArrowheads="1"/>
              </p:cNvSpPr>
              <p:nvPr/>
            </p:nvSpPr>
            <p:spPr bwMode="auto">
              <a:xfrm>
                <a:off x="3534" y="1353"/>
                <a:ext cx="1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Rectangle 41"/>
              <p:cNvSpPr>
                <a:spLocks noChangeArrowheads="1"/>
              </p:cNvSpPr>
              <p:nvPr/>
            </p:nvSpPr>
            <p:spPr bwMode="auto">
              <a:xfrm>
                <a:off x="3403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5" name="Line 42"/>
              <p:cNvSpPr>
                <a:spLocks noChangeShapeType="1"/>
              </p:cNvSpPr>
              <p:nvPr/>
            </p:nvSpPr>
            <p:spPr bwMode="auto">
              <a:xfrm>
                <a:off x="3317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Line 43"/>
              <p:cNvSpPr>
                <a:spLocks noChangeShapeType="1"/>
              </p:cNvSpPr>
              <p:nvPr/>
            </p:nvSpPr>
            <p:spPr bwMode="auto">
              <a:xfrm>
                <a:off x="3317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Freeform 44"/>
              <p:cNvSpPr>
                <a:spLocks/>
              </p:cNvSpPr>
              <p:nvPr/>
            </p:nvSpPr>
            <p:spPr bwMode="auto">
              <a:xfrm>
                <a:off x="3189" y="1664"/>
                <a:ext cx="59" cy="1770"/>
              </a:xfrm>
              <a:custGeom>
                <a:avLst/>
                <a:gdLst>
                  <a:gd name="T0" fmla="*/ 59 w 59"/>
                  <a:gd name="T1" fmla="*/ 1770 h 1770"/>
                  <a:gd name="T2" fmla="*/ 0 w 59"/>
                  <a:gd name="T3" fmla="*/ 1770 h 1770"/>
                  <a:gd name="T4" fmla="*/ 0 w 59"/>
                  <a:gd name="T5" fmla="*/ 0 h 1770"/>
                  <a:gd name="T6" fmla="*/ 33 w 59"/>
                  <a:gd name="T7" fmla="*/ 0 h 1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770">
                    <a:moveTo>
                      <a:pt x="59" y="1770"/>
                    </a:moveTo>
                    <a:lnTo>
                      <a:pt x="0" y="1770"/>
                    </a:ln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8" name="Rectangle 45"/>
              <p:cNvSpPr>
                <a:spLocks noChangeArrowheads="1"/>
              </p:cNvSpPr>
              <p:nvPr/>
            </p:nvSpPr>
            <p:spPr bwMode="auto">
              <a:xfrm>
                <a:off x="5359" y="2990"/>
                <a:ext cx="468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Rectangle 46"/>
              <p:cNvSpPr>
                <a:spLocks noChangeArrowheads="1"/>
              </p:cNvSpPr>
              <p:nvPr/>
            </p:nvSpPr>
            <p:spPr bwMode="auto">
              <a:xfrm>
                <a:off x="4659" y="812"/>
                <a:ext cx="1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0" name="Rectangle 47"/>
              <p:cNvSpPr>
                <a:spLocks noChangeArrowheads="1"/>
              </p:cNvSpPr>
              <p:nvPr/>
            </p:nvSpPr>
            <p:spPr bwMode="auto">
              <a:xfrm>
                <a:off x="4540" y="90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1" name="Rectangle 48"/>
              <p:cNvSpPr>
                <a:spLocks noChangeArrowheads="1"/>
              </p:cNvSpPr>
              <p:nvPr/>
            </p:nvSpPr>
            <p:spPr bwMode="auto">
              <a:xfrm>
                <a:off x="3932" y="1353"/>
                <a:ext cx="25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2" name="Rectangle 49"/>
              <p:cNvSpPr>
                <a:spLocks noChangeArrowheads="1"/>
              </p:cNvSpPr>
              <p:nvPr/>
            </p:nvSpPr>
            <p:spPr bwMode="auto">
              <a:xfrm>
                <a:off x="395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Rectangle 50"/>
              <p:cNvSpPr>
                <a:spLocks noChangeArrowheads="1"/>
              </p:cNvSpPr>
              <p:nvPr/>
            </p:nvSpPr>
            <p:spPr bwMode="auto">
              <a:xfrm>
                <a:off x="4067" y="2448"/>
                <a:ext cx="14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Project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Rectangle 51"/>
              <p:cNvSpPr>
                <a:spLocks noChangeArrowheads="1"/>
              </p:cNvSpPr>
              <p:nvPr/>
            </p:nvSpPr>
            <p:spPr bwMode="auto">
              <a:xfrm>
                <a:off x="3958" y="253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5" name="Rectangle 52"/>
              <p:cNvSpPr>
                <a:spLocks noChangeArrowheads="1"/>
              </p:cNvSpPr>
              <p:nvPr/>
            </p:nvSpPr>
            <p:spPr bwMode="auto">
              <a:xfrm>
                <a:off x="4711" y="1362"/>
                <a:ext cx="8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Rectangle 53"/>
              <p:cNvSpPr>
                <a:spLocks noChangeArrowheads="1"/>
              </p:cNvSpPr>
              <p:nvPr/>
            </p:nvSpPr>
            <p:spPr bwMode="auto">
              <a:xfrm>
                <a:off x="4540" y="1448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7" name="Rectangle 54"/>
              <p:cNvSpPr>
                <a:spLocks noChangeArrowheads="1"/>
              </p:cNvSpPr>
              <p:nvPr/>
            </p:nvSpPr>
            <p:spPr bwMode="auto">
              <a:xfrm>
                <a:off x="4695" y="1903"/>
                <a:ext cx="10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8" name="Rectangle 55"/>
              <p:cNvSpPr>
                <a:spLocks noChangeArrowheads="1"/>
              </p:cNvSpPr>
              <p:nvPr/>
            </p:nvSpPr>
            <p:spPr bwMode="auto">
              <a:xfrm>
                <a:off x="4540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Rectangle 56"/>
              <p:cNvSpPr>
                <a:spLocks noChangeArrowheads="1"/>
              </p:cNvSpPr>
              <p:nvPr/>
            </p:nvSpPr>
            <p:spPr bwMode="auto">
              <a:xfrm>
                <a:off x="3879" y="1894"/>
                <a:ext cx="2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 Control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Rectangle 57"/>
              <p:cNvSpPr>
                <a:spLocks noChangeArrowheads="1"/>
              </p:cNvSpPr>
              <p:nvPr/>
            </p:nvSpPr>
            <p:spPr bwMode="auto">
              <a:xfrm>
                <a:off x="3958" y="198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1" name="Line 58"/>
              <p:cNvSpPr>
                <a:spLocks noChangeShapeType="1"/>
              </p:cNvSpPr>
              <p:nvPr/>
            </p:nvSpPr>
            <p:spPr bwMode="auto">
              <a:xfrm>
                <a:off x="3670" y="3525"/>
                <a:ext cx="112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Freeform 59"/>
              <p:cNvSpPr>
                <a:spLocks/>
              </p:cNvSpPr>
              <p:nvPr/>
            </p:nvSpPr>
            <p:spPr bwMode="auto">
              <a:xfrm>
                <a:off x="3972" y="2754"/>
                <a:ext cx="425" cy="693"/>
              </a:xfrm>
              <a:custGeom>
                <a:avLst/>
                <a:gdLst>
                  <a:gd name="T0" fmla="*/ 0 w 425"/>
                  <a:gd name="T1" fmla="*/ 0 h 693"/>
                  <a:gd name="T2" fmla="*/ 294 w 425"/>
                  <a:gd name="T3" fmla="*/ 0 h 693"/>
                  <a:gd name="T4" fmla="*/ 294 w 425"/>
                  <a:gd name="T5" fmla="*/ 693 h 693"/>
                  <a:gd name="T6" fmla="*/ 425 w 425"/>
                  <a:gd name="T7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93">
                    <a:moveTo>
                      <a:pt x="0" y="0"/>
                    </a:moveTo>
                    <a:lnTo>
                      <a:pt x="294" y="0"/>
                    </a:lnTo>
                    <a:lnTo>
                      <a:pt x="294" y="693"/>
                    </a:lnTo>
                    <a:lnTo>
                      <a:pt x="425" y="693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Freeform 60"/>
              <p:cNvSpPr>
                <a:spLocks/>
              </p:cNvSpPr>
              <p:nvPr/>
            </p:nvSpPr>
            <p:spPr bwMode="auto">
              <a:xfrm>
                <a:off x="4326" y="1755"/>
                <a:ext cx="148" cy="1638"/>
              </a:xfrm>
              <a:custGeom>
                <a:avLst/>
                <a:gdLst>
                  <a:gd name="T0" fmla="*/ 79 w 148"/>
                  <a:gd name="T1" fmla="*/ 0 h 1638"/>
                  <a:gd name="T2" fmla="*/ 79 w 148"/>
                  <a:gd name="T3" fmla="*/ 107 h 1638"/>
                  <a:gd name="T4" fmla="*/ 0 w 148"/>
                  <a:gd name="T5" fmla="*/ 107 h 1638"/>
                  <a:gd name="T6" fmla="*/ 0 w 148"/>
                  <a:gd name="T7" fmla="*/ 1550 h 1638"/>
                  <a:gd name="T8" fmla="*/ 148 w 148"/>
                  <a:gd name="T9" fmla="*/ 1550 h 1638"/>
                  <a:gd name="T10" fmla="*/ 148 w 148"/>
                  <a:gd name="T11" fmla="*/ 1638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638">
                    <a:moveTo>
                      <a:pt x="79" y="0"/>
                    </a:moveTo>
                    <a:lnTo>
                      <a:pt x="79" y="107"/>
                    </a:lnTo>
                    <a:lnTo>
                      <a:pt x="0" y="107"/>
                    </a:lnTo>
                    <a:lnTo>
                      <a:pt x="0" y="1550"/>
                    </a:lnTo>
                    <a:lnTo>
                      <a:pt x="148" y="1550"/>
                    </a:lnTo>
                    <a:lnTo>
                      <a:pt x="148" y="163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Line 61"/>
              <p:cNvSpPr>
                <a:spLocks noChangeShapeType="1"/>
              </p:cNvSpPr>
              <p:nvPr/>
            </p:nvSpPr>
            <p:spPr bwMode="auto">
              <a:xfrm flipV="1">
                <a:off x="4474" y="1254"/>
                <a:ext cx="0" cy="27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Freeform 62"/>
              <p:cNvSpPr>
                <a:spLocks/>
              </p:cNvSpPr>
              <p:nvPr/>
            </p:nvSpPr>
            <p:spPr bwMode="auto">
              <a:xfrm>
                <a:off x="3944" y="1757"/>
                <a:ext cx="481" cy="1655"/>
              </a:xfrm>
              <a:custGeom>
                <a:avLst/>
                <a:gdLst>
                  <a:gd name="T0" fmla="*/ 0 w 481"/>
                  <a:gd name="T1" fmla="*/ 0 h 1655"/>
                  <a:gd name="T2" fmla="*/ 352 w 481"/>
                  <a:gd name="T3" fmla="*/ 0 h 1655"/>
                  <a:gd name="T4" fmla="*/ 352 w 481"/>
                  <a:gd name="T5" fmla="*/ 1655 h 1655"/>
                  <a:gd name="T6" fmla="*/ 481 w 481"/>
                  <a:gd name="T7" fmla="*/ 1655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1" h="1655">
                    <a:moveTo>
                      <a:pt x="0" y="0"/>
                    </a:moveTo>
                    <a:lnTo>
                      <a:pt x="352" y="0"/>
                    </a:lnTo>
                    <a:lnTo>
                      <a:pt x="352" y="1655"/>
                    </a:lnTo>
                    <a:lnTo>
                      <a:pt x="481" y="165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Line 63"/>
              <p:cNvSpPr>
                <a:spLocks noChangeShapeType="1"/>
              </p:cNvSpPr>
              <p:nvPr/>
            </p:nvSpPr>
            <p:spPr bwMode="auto">
              <a:xfrm>
                <a:off x="3972" y="1664"/>
                <a:ext cx="40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7" name="Freeform 64"/>
              <p:cNvSpPr>
                <a:spLocks/>
              </p:cNvSpPr>
              <p:nvPr/>
            </p:nvSpPr>
            <p:spPr bwMode="auto">
              <a:xfrm>
                <a:off x="3759" y="1753"/>
                <a:ext cx="118" cy="1640"/>
              </a:xfrm>
              <a:custGeom>
                <a:avLst/>
                <a:gdLst>
                  <a:gd name="T0" fmla="*/ 48 w 118"/>
                  <a:gd name="T1" fmla="*/ 0 h 1640"/>
                  <a:gd name="T2" fmla="*/ 0 w 118"/>
                  <a:gd name="T3" fmla="*/ 0 h 1640"/>
                  <a:gd name="T4" fmla="*/ 0 w 118"/>
                  <a:gd name="T5" fmla="*/ 1586 h 1640"/>
                  <a:gd name="T6" fmla="*/ 118 w 118"/>
                  <a:gd name="T7" fmla="*/ 1586 h 1640"/>
                  <a:gd name="T8" fmla="*/ 118 w 118"/>
                  <a:gd name="T9" fmla="*/ 1640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40">
                    <a:moveTo>
                      <a:pt x="48" y="0"/>
                    </a:moveTo>
                    <a:lnTo>
                      <a:pt x="0" y="0"/>
                    </a:lnTo>
                    <a:lnTo>
                      <a:pt x="0" y="1586"/>
                    </a:lnTo>
                    <a:lnTo>
                      <a:pt x="118" y="1586"/>
                    </a:lnTo>
                    <a:lnTo>
                      <a:pt x="118" y="164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Freeform 65"/>
              <p:cNvSpPr>
                <a:spLocks/>
              </p:cNvSpPr>
              <p:nvPr/>
            </p:nvSpPr>
            <p:spPr bwMode="auto">
              <a:xfrm>
                <a:off x="3412" y="1708"/>
                <a:ext cx="375" cy="1046"/>
              </a:xfrm>
              <a:custGeom>
                <a:avLst/>
                <a:gdLst>
                  <a:gd name="T0" fmla="*/ 0 w 375"/>
                  <a:gd name="T1" fmla="*/ 1046 h 1046"/>
                  <a:gd name="T2" fmla="*/ 291 w 375"/>
                  <a:gd name="T3" fmla="*/ 1046 h 1046"/>
                  <a:gd name="T4" fmla="*/ 291 w 375"/>
                  <a:gd name="T5" fmla="*/ 0 h 1046"/>
                  <a:gd name="T6" fmla="*/ 375 w 375"/>
                  <a:gd name="T7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1046">
                    <a:moveTo>
                      <a:pt x="0" y="1046"/>
                    </a:moveTo>
                    <a:lnTo>
                      <a:pt x="291" y="1046"/>
                    </a:lnTo>
                    <a:lnTo>
                      <a:pt x="291" y="0"/>
                    </a:lnTo>
                    <a:lnTo>
                      <a:pt x="375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Line 66"/>
              <p:cNvSpPr>
                <a:spLocks noChangeShapeType="1"/>
              </p:cNvSpPr>
              <p:nvPr/>
            </p:nvSpPr>
            <p:spPr bwMode="auto">
              <a:xfrm>
                <a:off x="3412" y="1664"/>
                <a:ext cx="3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Line 67"/>
              <p:cNvSpPr>
                <a:spLocks noChangeShapeType="1"/>
              </p:cNvSpPr>
              <p:nvPr/>
            </p:nvSpPr>
            <p:spPr bwMode="auto">
              <a:xfrm>
                <a:off x="4785" y="3525"/>
                <a:ext cx="840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Line 68"/>
              <p:cNvSpPr>
                <a:spLocks noChangeShapeType="1"/>
              </p:cNvSpPr>
              <p:nvPr/>
            </p:nvSpPr>
            <p:spPr bwMode="auto">
              <a:xfrm>
                <a:off x="4569" y="3525"/>
                <a:ext cx="25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Line 69"/>
              <p:cNvSpPr>
                <a:spLocks noChangeShapeType="1"/>
              </p:cNvSpPr>
              <p:nvPr/>
            </p:nvSpPr>
            <p:spPr bwMode="auto">
              <a:xfrm>
                <a:off x="3972" y="3525"/>
                <a:ext cx="406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Freeform 70"/>
              <p:cNvSpPr>
                <a:spLocks/>
              </p:cNvSpPr>
              <p:nvPr/>
            </p:nvSpPr>
            <p:spPr bwMode="auto">
              <a:xfrm>
                <a:off x="3972" y="2195"/>
                <a:ext cx="406" cy="18"/>
              </a:xfrm>
              <a:custGeom>
                <a:avLst/>
                <a:gdLst>
                  <a:gd name="T0" fmla="*/ 0 w 1977"/>
                  <a:gd name="T1" fmla="*/ 64 h 64"/>
                  <a:gd name="T2" fmla="*/ 1512 w 1977"/>
                  <a:gd name="T3" fmla="*/ 64 h 64"/>
                  <a:gd name="T4" fmla="*/ 1576 w 1977"/>
                  <a:gd name="T5" fmla="*/ 0 h 64"/>
                  <a:gd name="T6" fmla="*/ 1640 w 1977"/>
                  <a:gd name="T7" fmla="*/ 64 h 64"/>
                  <a:gd name="T8" fmla="*/ 1640 w 1977"/>
                  <a:gd name="T9" fmla="*/ 64 h 64"/>
                  <a:gd name="T10" fmla="*/ 1656 w 1977"/>
                  <a:gd name="T11" fmla="*/ 64 h 64"/>
                  <a:gd name="T12" fmla="*/ 1720 w 1977"/>
                  <a:gd name="T13" fmla="*/ 0 h 64"/>
                  <a:gd name="T14" fmla="*/ 1784 w 1977"/>
                  <a:gd name="T15" fmla="*/ 64 h 64"/>
                  <a:gd name="T16" fmla="*/ 1784 w 1977"/>
                  <a:gd name="T17" fmla="*/ 64 h 64"/>
                  <a:gd name="T18" fmla="*/ 1977 w 1977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7" h="64">
                    <a:moveTo>
                      <a:pt x="0" y="64"/>
                    </a:moveTo>
                    <a:lnTo>
                      <a:pt x="1512" y="64"/>
                    </a:lnTo>
                    <a:cubicBezTo>
                      <a:pt x="1512" y="29"/>
                      <a:pt x="1540" y="0"/>
                      <a:pt x="1576" y="0"/>
                    </a:cubicBezTo>
                    <a:cubicBezTo>
                      <a:pt x="1611" y="0"/>
                      <a:pt x="1640" y="29"/>
                      <a:pt x="1640" y="64"/>
                    </a:cubicBezTo>
                    <a:cubicBezTo>
                      <a:pt x="1640" y="64"/>
                      <a:pt x="1640" y="64"/>
                      <a:pt x="1640" y="64"/>
                    </a:cubicBezTo>
                    <a:lnTo>
                      <a:pt x="1656" y="64"/>
                    </a:lnTo>
                    <a:cubicBezTo>
                      <a:pt x="1656" y="29"/>
                      <a:pt x="1684" y="0"/>
                      <a:pt x="1720" y="0"/>
                    </a:cubicBezTo>
                    <a:cubicBezTo>
                      <a:pt x="1755" y="0"/>
                      <a:pt x="1784" y="29"/>
                      <a:pt x="1784" y="64"/>
                    </a:cubicBezTo>
                    <a:cubicBezTo>
                      <a:pt x="1784" y="64"/>
                      <a:pt x="1784" y="64"/>
                      <a:pt x="1784" y="64"/>
                    </a:cubicBezTo>
                    <a:lnTo>
                      <a:pt x="1977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Freeform 71"/>
              <p:cNvSpPr>
                <a:spLocks/>
              </p:cNvSpPr>
              <p:nvPr/>
            </p:nvSpPr>
            <p:spPr bwMode="auto">
              <a:xfrm>
                <a:off x="3412" y="2202"/>
                <a:ext cx="370" cy="552"/>
              </a:xfrm>
              <a:custGeom>
                <a:avLst/>
                <a:gdLst>
                  <a:gd name="T0" fmla="*/ 1796 w 1796"/>
                  <a:gd name="T1" fmla="*/ 1943 h 1943"/>
                  <a:gd name="T2" fmla="*/ 1751 w 1796"/>
                  <a:gd name="T3" fmla="*/ 1943 h 1943"/>
                  <a:gd name="T4" fmla="*/ 1687 w 1796"/>
                  <a:gd name="T5" fmla="*/ 1879 h 1943"/>
                  <a:gd name="T6" fmla="*/ 1623 w 1796"/>
                  <a:gd name="T7" fmla="*/ 1943 h 1943"/>
                  <a:gd name="T8" fmla="*/ 1623 w 1796"/>
                  <a:gd name="T9" fmla="*/ 1943 h 1943"/>
                  <a:gd name="T10" fmla="*/ 1549 w 1796"/>
                  <a:gd name="T11" fmla="*/ 1943 h 1943"/>
                  <a:gd name="T12" fmla="*/ 1549 w 1796"/>
                  <a:gd name="T13" fmla="*/ 64 h 1943"/>
                  <a:gd name="T14" fmla="*/ 1479 w 1796"/>
                  <a:gd name="T15" fmla="*/ 64 h 1943"/>
                  <a:gd name="T16" fmla="*/ 1415 w 1796"/>
                  <a:gd name="T17" fmla="*/ 0 h 1943"/>
                  <a:gd name="T18" fmla="*/ 1351 w 1796"/>
                  <a:gd name="T19" fmla="*/ 64 h 1943"/>
                  <a:gd name="T20" fmla="*/ 0 w 1796"/>
                  <a:gd name="T21" fmla="*/ 64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6" h="1943">
                    <a:moveTo>
                      <a:pt x="1796" y="1943"/>
                    </a:moveTo>
                    <a:lnTo>
                      <a:pt x="1751" y="1943"/>
                    </a:lnTo>
                    <a:cubicBezTo>
                      <a:pt x="1751" y="1908"/>
                      <a:pt x="1723" y="1879"/>
                      <a:pt x="1687" y="1879"/>
                    </a:cubicBezTo>
                    <a:cubicBezTo>
                      <a:pt x="1652" y="1879"/>
                      <a:pt x="1623" y="1908"/>
                      <a:pt x="1623" y="1943"/>
                    </a:cubicBezTo>
                    <a:cubicBezTo>
                      <a:pt x="1623" y="1943"/>
                      <a:pt x="1623" y="1943"/>
                      <a:pt x="1623" y="1943"/>
                    </a:cubicBezTo>
                    <a:lnTo>
                      <a:pt x="1549" y="1943"/>
                    </a:lnTo>
                    <a:lnTo>
                      <a:pt x="1549" y="64"/>
                    </a:lnTo>
                    <a:lnTo>
                      <a:pt x="1479" y="64"/>
                    </a:lnTo>
                    <a:cubicBezTo>
                      <a:pt x="1479" y="29"/>
                      <a:pt x="1450" y="0"/>
                      <a:pt x="1415" y="0"/>
                    </a:cubicBezTo>
                    <a:cubicBezTo>
                      <a:pt x="1380" y="0"/>
                      <a:pt x="1351" y="29"/>
                      <a:pt x="1351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Rectangle 72"/>
              <p:cNvSpPr>
                <a:spLocks noChangeArrowheads="1"/>
              </p:cNvSpPr>
              <p:nvPr/>
            </p:nvSpPr>
            <p:spPr bwMode="auto">
              <a:xfrm>
                <a:off x="6983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Rectangle 73"/>
              <p:cNvSpPr>
                <a:spLocks noChangeArrowheads="1"/>
              </p:cNvSpPr>
              <p:nvPr/>
            </p:nvSpPr>
            <p:spPr bwMode="auto">
              <a:xfrm>
                <a:off x="6651" y="2998"/>
                <a:ext cx="14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Change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Rectangle 74"/>
              <p:cNvSpPr>
                <a:spLocks noChangeArrowheads="1"/>
              </p:cNvSpPr>
              <p:nvPr/>
            </p:nvSpPr>
            <p:spPr bwMode="auto">
              <a:xfrm>
                <a:off x="6658" y="3084"/>
                <a:ext cx="15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Control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Rectangle 75"/>
              <p:cNvSpPr>
                <a:spLocks noChangeArrowheads="1"/>
              </p:cNvSpPr>
              <p:nvPr/>
            </p:nvSpPr>
            <p:spPr bwMode="auto">
              <a:xfrm>
                <a:off x="6664" y="31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Rectangle 76"/>
              <p:cNvSpPr>
                <a:spLocks noChangeArrowheads="1"/>
              </p:cNvSpPr>
              <p:nvPr/>
            </p:nvSpPr>
            <p:spPr bwMode="auto">
              <a:xfrm>
                <a:off x="6661" y="1353"/>
                <a:ext cx="16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Rectangle 77"/>
              <p:cNvSpPr>
                <a:spLocks noChangeArrowheads="1"/>
              </p:cNvSpPr>
              <p:nvPr/>
            </p:nvSpPr>
            <p:spPr bwMode="auto">
              <a:xfrm>
                <a:off x="6586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Rectangle 78"/>
              <p:cNvSpPr>
                <a:spLocks noChangeArrowheads="1"/>
              </p:cNvSpPr>
              <p:nvPr/>
            </p:nvSpPr>
            <p:spPr bwMode="auto">
              <a:xfrm>
                <a:off x="7256" y="1353"/>
                <a:ext cx="16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Incident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Rectangle 79"/>
              <p:cNvSpPr>
                <a:spLocks noChangeArrowheads="1"/>
              </p:cNvSpPr>
              <p:nvPr/>
            </p:nvSpPr>
            <p:spPr bwMode="auto">
              <a:xfrm>
                <a:off x="716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Rectangle 80"/>
              <p:cNvSpPr>
                <a:spLocks noChangeArrowheads="1"/>
              </p:cNvSpPr>
              <p:nvPr/>
            </p:nvSpPr>
            <p:spPr bwMode="auto">
              <a:xfrm>
                <a:off x="7306" y="1898"/>
                <a:ext cx="11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Rectangle 81"/>
              <p:cNvSpPr>
                <a:spLocks noChangeArrowheads="1"/>
              </p:cNvSpPr>
              <p:nvPr/>
            </p:nvSpPr>
            <p:spPr bwMode="auto">
              <a:xfrm>
                <a:off x="7171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Rectangle 82"/>
              <p:cNvSpPr>
                <a:spLocks noChangeArrowheads="1"/>
              </p:cNvSpPr>
              <p:nvPr/>
            </p:nvSpPr>
            <p:spPr bwMode="auto">
              <a:xfrm>
                <a:off x="6536" y="2453"/>
                <a:ext cx="2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Diagnostics &amp;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Rectangle 83"/>
              <p:cNvSpPr>
                <a:spLocks noChangeArrowheads="1"/>
              </p:cNvSpPr>
              <p:nvPr/>
            </p:nvSpPr>
            <p:spPr bwMode="auto">
              <a:xfrm>
                <a:off x="6563" y="2539"/>
                <a:ext cx="24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Remediation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Rectangle 84"/>
              <p:cNvSpPr>
                <a:spLocks noChangeArrowheads="1"/>
              </p:cNvSpPr>
              <p:nvPr/>
            </p:nvSpPr>
            <p:spPr bwMode="auto">
              <a:xfrm>
                <a:off x="6586" y="262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Line 85"/>
              <p:cNvSpPr>
                <a:spLocks noChangeShapeType="1"/>
              </p:cNvSpPr>
              <p:nvPr/>
            </p:nvSpPr>
            <p:spPr bwMode="auto">
              <a:xfrm>
                <a:off x="7086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86"/>
              <p:cNvSpPr>
                <a:spLocks/>
              </p:cNvSpPr>
              <p:nvPr/>
            </p:nvSpPr>
            <p:spPr bwMode="auto">
              <a:xfrm>
                <a:off x="7158" y="2221"/>
                <a:ext cx="311" cy="1217"/>
              </a:xfrm>
              <a:custGeom>
                <a:avLst/>
                <a:gdLst>
                  <a:gd name="T0" fmla="*/ 0 w 311"/>
                  <a:gd name="T1" fmla="*/ 1217 h 1217"/>
                  <a:gd name="T2" fmla="*/ 311 w 311"/>
                  <a:gd name="T3" fmla="*/ 1217 h 1217"/>
                  <a:gd name="T4" fmla="*/ 311 w 311"/>
                  <a:gd name="T5" fmla="*/ 0 h 1217"/>
                  <a:gd name="T6" fmla="*/ 23 w 311"/>
                  <a:gd name="T7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217">
                    <a:moveTo>
                      <a:pt x="0" y="1217"/>
                    </a:moveTo>
                    <a:lnTo>
                      <a:pt x="311" y="1217"/>
                    </a:lnTo>
                    <a:lnTo>
                      <a:pt x="311" y="0"/>
                    </a:lnTo>
                    <a:lnTo>
                      <a:pt x="2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0" name="Freeform 87"/>
              <p:cNvSpPr>
                <a:spLocks/>
              </p:cNvSpPr>
              <p:nvPr/>
            </p:nvSpPr>
            <p:spPr bwMode="auto">
              <a:xfrm>
                <a:off x="7181" y="1664"/>
                <a:ext cx="315" cy="1861"/>
              </a:xfrm>
              <a:custGeom>
                <a:avLst/>
                <a:gdLst>
                  <a:gd name="T0" fmla="*/ 0 w 315"/>
                  <a:gd name="T1" fmla="*/ 1861 h 1861"/>
                  <a:gd name="T2" fmla="*/ 315 w 315"/>
                  <a:gd name="T3" fmla="*/ 1861 h 1861"/>
                  <a:gd name="T4" fmla="*/ 315 w 315"/>
                  <a:gd name="T5" fmla="*/ 0 h 1861"/>
                  <a:gd name="T6" fmla="*/ 0 w 315"/>
                  <a:gd name="T7" fmla="*/ 0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5" h="1861">
                    <a:moveTo>
                      <a:pt x="0" y="1861"/>
                    </a:moveTo>
                    <a:lnTo>
                      <a:pt x="315" y="1861"/>
                    </a:lnTo>
                    <a:lnTo>
                      <a:pt x="315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1" name="Freeform 88"/>
              <p:cNvSpPr>
                <a:spLocks/>
              </p:cNvSpPr>
              <p:nvPr/>
            </p:nvSpPr>
            <p:spPr bwMode="auto">
              <a:xfrm>
                <a:off x="6595" y="2754"/>
                <a:ext cx="404" cy="718"/>
              </a:xfrm>
              <a:custGeom>
                <a:avLst/>
                <a:gdLst>
                  <a:gd name="T0" fmla="*/ 0 w 404"/>
                  <a:gd name="T1" fmla="*/ 0 h 718"/>
                  <a:gd name="T2" fmla="*/ 300 w 404"/>
                  <a:gd name="T3" fmla="*/ 0 h 718"/>
                  <a:gd name="T4" fmla="*/ 300 w 404"/>
                  <a:gd name="T5" fmla="*/ 718 h 718"/>
                  <a:gd name="T6" fmla="*/ 404 w 404"/>
                  <a:gd name="T7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718">
                    <a:moveTo>
                      <a:pt x="0" y="0"/>
                    </a:moveTo>
                    <a:lnTo>
                      <a:pt x="300" y="0"/>
                    </a:lnTo>
                    <a:lnTo>
                      <a:pt x="300" y="718"/>
                    </a:lnTo>
                    <a:lnTo>
                      <a:pt x="404" y="71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89"/>
              <p:cNvSpPr>
                <a:spLocks/>
              </p:cNvSpPr>
              <p:nvPr/>
            </p:nvSpPr>
            <p:spPr bwMode="auto">
              <a:xfrm>
                <a:off x="6500" y="1795"/>
                <a:ext cx="553" cy="1606"/>
              </a:xfrm>
              <a:custGeom>
                <a:avLst/>
                <a:gdLst>
                  <a:gd name="T0" fmla="*/ 0 w 553"/>
                  <a:gd name="T1" fmla="*/ 0 h 1606"/>
                  <a:gd name="T2" fmla="*/ 0 w 553"/>
                  <a:gd name="T3" fmla="*/ 61 h 1606"/>
                  <a:gd name="T4" fmla="*/ 454 w 553"/>
                  <a:gd name="T5" fmla="*/ 61 h 1606"/>
                  <a:gd name="T6" fmla="*/ 454 w 553"/>
                  <a:gd name="T7" fmla="*/ 1606 h 1606"/>
                  <a:gd name="T8" fmla="*/ 553 w 553"/>
                  <a:gd name="T9" fmla="*/ 1606 h 1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1606">
                    <a:moveTo>
                      <a:pt x="0" y="0"/>
                    </a:moveTo>
                    <a:lnTo>
                      <a:pt x="0" y="61"/>
                    </a:lnTo>
                    <a:lnTo>
                      <a:pt x="454" y="61"/>
                    </a:lnTo>
                    <a:lnTo>
                      <a:pt x="454" y="1606"/>
                    </a:lnTo>
                    <a:lnTo>
                      <a:pt x="553" y="160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ine 90"/>
              <p:cNvSpPr>
                <a:spLocks noChangeShapeType="1"/>
              </p:cNvSpPr>
              <p:nvPr/>
            </p:nvSpPr>
            <p:spPr bwMode="auto">
              <a:xfrm>
                <a:off x="7086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4" name="Line 91"/>
              <p:cNvSpPr>
                <a:spLocks noChangeShapeType="1"/>
              </p:cNvSpPr>
              <p:nvPr/>
            </p:nvSpPr>
            <p:spPr bwMode="auto">
              <a:xfrm>
                <a:off x="7086" y="1795"/>
                <a:ext cx="0" cy="294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Line 92"/>
              <p:cNvSpPr>
                <a:spLocks noChangeShapeType="1"/>
              </p:cNvSpPr>
              <p:nvPr/>
            </p:nvSpPr>
            <p:spPr bwMode="auto">
              <a:xfrm>
                <a:off x="6595" y="1664"/>
                <a:ext cx="39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Freeform 93"/>
              <p:cNvSpPr>
                <a:spLocks/>
              </p:cNvSpPr>
              <p:nvPr/>
            </p:nvSpPr>
            <p:spPr bwMode="auto">
              <a:xfrm>
                <a:off x="6500" y="3268"/>
                <a:ext cx="493" cy="229"/>
              </a:xfrm>
              <a:custGeom>
                <a:avLst/>
                <a:gdLst>
                  <a:gd name="T0" fmla="*/ 493 w 493"/>
                  <a:gd name="T1" fmla="*/ 229 h 229"/>
                  <a:gd name="T2" fmla="*/ 0 w 493"/>
                  <a:gd name="T3" fmla="*/ 229 h 229"/>
                  <a:gd name="T4" fmla="*/ 0 w 493"/>
                  <a:gd name="T5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3" h="229">
                    <a:moveTo>
                      <a:pt x="493" y="229"/>
                    </a:moveTo>
                    <a:lnTo>
                      <a:pt x="0" y="229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7" name="Rectangle 94"/>
              <p:cNvSpPr>
                <a:spLocks noChangeArrowheads="1"/>
              </p:cNvSpPr>
              <p:nvPr/>
            </p:nvSpPr>
            <p:spPr bwMode="auto">
              <a:xfrm>
                <a:off x="6181" y="2462"/>
                <a:ext cx="12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8" name="Rectangle 95"/>
              <p:cNvSpPr>
                <a:spLocks noChangeArrowheads="1"/>
              </p:cNvSpPr>
              <p:nvPr/>
            </p:nvSpPr>
            <p:spPr bwMode="auto">
              <a:xfrm>
                <a:off x="6063" y="255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9" name="Rectangle 96"/>
              <p:cNvSpPr>
                <a:spLocks noChangeArrowheads="1"/>
              </p:cNvSpPr>
              <p:nvPr/>
            </p:nvSpPr>
            <p:spPr bwMode="auto">
              <a:xfrm>
                <a:off x="6020" y="1898"/>
                <a:ext cx="2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Chargeback /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0" name="Rectangle 97"/>
              <p:cNvSpPr>
                <a:spLocks noChangeArrowheads="1"/>
              </p:cNvSpPr>
              <p:nvPr/>
            </p:nvSpPr>
            <p:spPr bwMode="auto">
              <a:xfrm>
                <a:off x="6089" y="1984"/>
                <a:ext cx="20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Showback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1" name="Rectangle 98"/>
              <p:cNvSpPr>
                <a:spLocks noChangeArrowheads="1"/>
              </p:cNvSpPr>
              <p:nvPr/>
            </p:nvSpPr>
            <p:spPr bwMode="auto">
              <a:xfrm>
                <a:off x="6178" y="20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2" name="Rectangle 99"/>
              <p:cNvSpPr>
                <a:spLocks noChangeArrowheads="1"/>
              </p:cNvSpPr>
              <p:nvPr/>
            </p:nvSpPr>
            <p:spPr bwMode="auto">
              <a:xfrm>
                <a:off x="3255" y="3757"/>
                <a:ext cx="36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Strategy to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3" name="Rectangle 100"/>
              <p:cNvSpPr>
                <a:spLocks noChangeArrowheads="1"/>
              </p:cNvSpPr>
              <p:nvPr/>
            </p:nvSpPr>
            <p:spPr bwMode="auto">
              <a:xfrm>
                <a:off x="3297" y="3889"/>
                <a:ext cx="27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4" name="Rectangle 101"/>
              <p:cNvSpPr>
                <a:spLocks noChangeArrowheads="1"/>
              </p:cNvSpPr>
              <p:nvPr/>
            </p:nvSpPr>
            <p:spPr bwMode="auto">
              <a:xfrm>
                <a:off x="3896" y="3820"/>
                <a:ext cx="7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to Deploy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Rectangle 102"/>
              <p:cNvSpPr>
                <a:spLocks noChangeArrowheads="1"/>
              </p:cNvSpPr>
              <p:nvPr/>
            </p:nvSpPr>
            <p:spPr bwMode="auto">
              <a:xfrm>
                <a:off x="5346" y="3820"/>
                <a:ext cx="52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 to 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Rectangle 103"/>
              <p:cNvSpPr>
                <a:spLocks noChangeArrowheads="1"/>
              </p:cNvSpPr>
              <p:nvPr/>
            </p:nvSpPr>
            <p:spPr bwMode="auto">
              <a:xfrm>
                <a:off x="6628" y="3820"/>
                <a:ext cx="532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Detect to Correct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7" name="Line 104"/>
              <p:cNvSpPr>
                <a:spLocks noChangeShapeType="1"/>
              </p:cNvSpPr>
              <p:nvPr/>
            </p:nvSpPr>
            <p:spPr bwMode="auto">
              <a:xfrm>
                <a:off x="5815" y="2221"/>
                <a:ext cx="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8" name="Line 105"/>
              <p:cNvSpPr>
                <a:spLocks noChangeShapeType="1"/>
              </p:cNvSpPr>
              <p:nvPr/>
            </p:nvSpPr>
            <p:spPr bwMode="auto">
              <a:xfrm>
                <a:off x="5981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Freeform 106"/>
              <p:cNvSpPr>
                <a:spLocks/>
              </p:cNvSpPr>
              <p:nvPr/>
            </p:nvSpPr>
            <p:spPr bwMode="auto">
              <a:xfrm>
                <a:off x="4779" y="3136"/>
                <a:ext cx="587" cy="344"/>
              </a:xfrm>
              <a:custGeom>
                <a:avLst/>
                <a:gdLst>
                  <a:gd name="T0" fmla="*/ 0 w 587"/>
                  <a:gd name="T1" fmla="*/ 344 h 344"/>
                  <a:gd name="T2" fmla="*/ 153 w 587"/>
                  <a:gd name="T3" fmla="*/ 344 h 344"/>
                  <a:gd name="T4" fmla="*/ 153 w 587"/>
                  <a:gd name="T5" fmla="*/ 0 h 344"/>
                  <a:gd name="T6" fmla="*/ 587 w 587"/>
                  <a:gd name="T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7" h="344">
                    <a:moveTo>
                      <a:pt x="0" y="344"/>
                    </a:moveTo>
                    <a:lnTo>
                      <a:pt x="153" y="344"/>
                    </a:lnTo>
                    <a:lnTo>
                      <a:pt x="153" y="0"/>
                    </a:lnTo>
                    <a:lnTo>
                      <a:pt x="587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0" name="Line 107"/>
              <p:cNvSpPr>
                <a:spLocks noChangeShapeType="1"/>
              </p:cNvSpPr>
              <p:nvPr/>
            </p:nvSpPr>
            <p:spPr bwMode="auto">
              <a:xfrm flipV="1">
                <a:off x="5720" y="2352"/>
                <a:ext cx="0" cy="104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Rectangle 108"/>
              <p:cNvSpPr>
                <a:spLocks noChangeArrowheads="1"/>
              </p:cNvSpPr>
              <p:nvPr/>
            </p:nvSpPr>
            <p:spPr bwMode="auto">
              <a:xfrm>
                <a:off x="4876" y="1903"/>
                <a:ext cx="2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Mgmt.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Rectangle 109"/>
              <p:cNvSpPr>
                <a:spLocks noChangeArrowheads="1"/>
              </p:cNvSpPr>
              <p:nvPr/>
            </p:nvSpPr>
            <p:spPr bwMode="auto">
              <a:xfrm>
                <a:off x="487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3" name="Line 110"/>
              <p:cNvSpPr>
                <a:spLocks noChangeShapeType="1"/>
              </p:cNvSpPr>
              <p:nvPr/>
            </p:nvSpPr>
            <p:spPr bwMode="auto">
              <a:xfrm flipV="1">
                <a:off x="5232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111"/>
              <p:cNvSpPr>
                <a:spLocks/>
              </p:cNvSpPr>
              <p:nvPr/>
            </p:nvSpPr>
            <p:spPr bwMode="auto">
              <a:xfrm>
                <a:off x="4729" y="2886"/>
                <a:ext cx="503" cy="519"/>
              </a:xfrm>
              <a:custGeom>
                <a:avLst/>
                <a:gdLst>
                  <a:gd name="T0" fmla="*/ 0 w 503"/>
                  <a:gd name="T1" fmla="*/ 519 h 519"/>
                  <a:gd name="T2" fmla="*/ 116 w 503"/>
                  <a:gd name="T3" fmla="*/ 519 h 519"/>
                  <a:gd name="T4" fmla="*/ 116 w 503"/>
                  <a:gd name="T5" fmla="*/ 107 h 519"/>
                  <a:gd name="T6" fmla="*/ 503 w 503"/>
                  <a:gd name="T7" fmla="*/ 107 h 519"/>
                  <a:gd name="T8" fmla="*/ 503 w 503"/>
                  <a:gd name="T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3" h="519">
                    <a:moveTo>
                      <a:pt x="0" y="519"/>
                    </a:moveTo>
                    <a:lnTo>
                      <a:pt x="116" y="519"/>
                    </a:lnTo>
                    <a:lnTo>
                      <a:pt x="116" y="107"/>
                    </a:lnTo>
                    <a:lnTo>
                      <a:pt x="503" y="107"/>
                    </a:lnTo>
                    <a:lnTo>
                      <a:pt x="50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5" name="Freeform 112"/>
              <p:cNvSpPr>
                <a:spLocks/>
              </p:cNvSpPr>
              <p:nvPr/>
            </p:nvSpPr>
            <p:spPr bwMode="auto">
              <a:xfrm>
                <a:off x="5461" y="3268"/>
                <a:ext cx="198" cy="156"/>
              </a:xfrm>
              <a:custGeom>
                <a:avLst/>
                <a:gdLst>
                  <a:gd name="T0" fmla="*/ 0 w 198"/>
                  <a:gd name="T1" fmla="*/ 0 h 156"/>
                  <a:gd name="T2" fmla="*/ 0 w 198"/>
                  <a:gd name="T3" fmla="*/ 27 h 156"/>
                  <a:gd name="T4" fmla="*/ 198 w 198"/>
                  <a:gd name="T5" fmla="*/ 27 h 156"/>
                  <a:gd name="T6" fmla="*/ 198 w 198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56">
                    <a:moveTo>
                      <a:pt x="0" y="0"/>
                    </a:moveTo>
                    <a:lnTo>
                      <a:pt x="0" y="27"/>
                    </a:lnTo>
                    <a:lnTo>
                      <a:pt x="198" y="27"/>
                    </a:lnTo>
                    <a:lnTo>
                      <a:pt x="198" y="15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6" name="Rectangle 113"/>
              <p:cNvSpPr>
                <a:spLocks noChangeArrowheads="1"/>
              </p:cNvSpPr>
              <p:nvPr/>
            </p:nvSpPr>
            <p:spPr bwMode="auto">
              <a:xfrm>
                <a:off x="5251" y="1357"/>
                <a:ext cx="59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Consumption 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7" name="Line 114"/>
              <p:cNvSpPr>
                <a:spLocks noChangeShapeType="1"/>
              </p:cNvSpPr>
              <p:nvPr/>
            </p:nvSpPr>
            <p:spPr bwMode="auto">
              <a:xfrm>
                <a:off x="5461" y="1795"/>
                <a:ext cx="0" cy="149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Freeform 115"/>
              <p:cNvSpPr>
                <a:spLocks/>
              </p:cNvSpPr>
              <p:nvPr/>
            </p:nvSpPr>
            <p:spPr bwMode="auto">
              <a:xfrm>
                <a:off x="5232" y="1664"/>
                <a:ext cx="134" cy="425"/>
              </a:xfrm>
              <a:custGeom>
                <a:avLst/>
                <a:gdLst>
                  <a:gd name="T0" fmla="*/ 134 w 134"/>
                  <a:gd name="T1" fmla="*/ 0 h 425"/>
                  <a:gd name="T2" fmla="*/ 0 w 134"/>
                  <a:gd name="T3" fmla="*/ 0 h 425"/>
                  <a:gd name="T4" fmla="*/ 0 w 134"/>
                  <a:gd name="T5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425">
                    <a:moveTo>
                      <a:pt x="134" y="0"/>
                    </a:moveTo>
                    <a:lnTo>
                      <a:pt x="0" y="0"/>
                    </a:lnTo>
                    <a:lnTo>
                      <a:pt x="0" y="42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Freeform 116"/>
              <p:cNvSpPr>
                <a:spLocks/>
              </p:cNvSpPr>
              <p:nvPr/>
            </p:nvSpPr>
            <p:spPr bwMode="auto">
              <a:xfrm>
                <a:off x="5556" y="3118"/>
                <a:ext cx="848" cy="18"/>
              </a:xfrm>
              <a:custGeom>
                <a:avLst/>
                <a:gdLst>
                  <a:gd name="T0" fmla="*/ 4129 w 4129"/>
                  <a:gd name="T1" fmla="*/ 64 h 64"/>
                  <a:gd name="T2" fmla="*/ 862 w 4129"/>
                  <a:gd name="T3" fmla="*/ 64 h 64"/>
                  <a:gd name="T4" fmla="*/ 798 w 4129"/>
                  <a:gd name="T5" fmla="*/ 0 h 64"/>
                  <a:gd name="T6" fmla="*/ 734 w 4129"/>
                  <a:gd name="T7" fmla="*/ 64 h 64"/>
                  <a:gd name="T8" fmla="*/ 734 w 4129"/>
                  <a:gd name="T9" fmla="*/ 64 h 64"/>
                  <a:gd name="T10" fmla="*/ 0 w 4129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29" h="64">
                    <a:moveTo>
                      <a:pt x="4129" y="64"/>
                    </a:moveTo>
                    <a:lnTo>
                      <a:pt x="862" y="64"/>
                    </a:lnTo>
                    <a:cubicBezTo>
                      <a:pt x="862" y="29"/>
                      <a:pt x="833" y="0"/>
                      <a:pt x="798" y="0"/>
                    </a:cubicBezTo>
                    <a:cubicBezTo>
                      <a:pt x="763" y="0"/>
                      <a:pt x="734" y="29"/>
                      <a:pt x="734" y="64"/>
                    </a:cubicBezTo>
                    <a:cubicBezTo>
                      <a:pt x="734" y="64"/>
                      <a:pt x="734" y="64"/>
                      <a:pt x="734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0" name="Line 117"/>
              <p:cNvSpPr>
                <a:spLocks noChangeShapeType="1"/>
              </p:cNvSpPr>
              <p:nvPr/>
            </p:nvSpPr>
            <p:spPr bwMode="auto">
              <a:xfrm flipV="1">
                <a:off x="5538" y="2152"/>
                <a:ext cx="101" cy="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1" name="Line 118"/>
              <p:cNvSpPr>
                <a:spLocks noChangeShapeType="1"/>
              </p:cNvSpPr>
              <p:nvPr/>
            </p:nvSpPr>
            <p:spPr bwMode="auto">
              <a:xfrm>
                <a:off x="5461" y="2207"/>
                <a:ext cx="0" cy="79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Freeform 119"/>
              <p:cNvSpPr>
                <a:spLocks/>
              </p:cNvSpPr>
              <p:nvPr/>
            </p:nvSpPr>
            <p:spPr bwMode="auto">
              <a:xfrm>
                <a:off x="3222" y="980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3" name="Rectangle 120"/>
              <p:cNvSpPr>
                <a:spLocks noChangeArrowheads="1"/>
              </p:cNvSpPr>
              <p:nvPr/>
            </p:nvSpPr>
            <p:spPr bwMode="auto">
              <a:xfrm>
                <a:off x="3251" y="1012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Rectangle 121"/>
              <p:cNvSpPr>
                <a:spLocks noChangeArrowheads="1"/>
              </p:cNvSpPr>
              <p:nvPr/>
            </p:nvSpPr>
            <p:spPr bwMode="auto">
              <a:xfrm>
                <a:off x="3248" y="1080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Archite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Rectangle 122"/>
              <p:cNvSpPr>
                <a:spLocks noChangeArrowheads="1"/>
              </p:cNvSpPr>
              <p:nvPr/>
            </p:nvSpPr>
            <p:spPr bwMode="auto">
              <a:xfrm>
                <a:off x="3373" y="1080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6" name="Rectangle 123"/>
              <p:cNvSpPr>
                <a:spLocks noChangeArrowheads="1"/>
              </p:cNvSpPr>
              <p:nvPr/>
            </p:nvSpPr>
            <p:spPr bwMode="auto">
              <a:xfrm>
                <a:off x="3274" y="1143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cture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7" name="Freeform 124"/>
              <p:cNvSpPr>
                <a:spLocks/>
              </p:cNvSpPr>
              <p:nvPr/>
            </p:nvSpPr>
            <p:spPr bwMode="auto">
              <a:xfrm>
                <a:off x="3222" y="1532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8" name="Rectangle 125"/>
              <p:cNvSpPr>
                <a:spLocks noChangeArrowheads="1"/>
              </p:cNvSpPr>
              <p:nvPr/>
            </p:nvSpPr>
            <p:spPr bwMode="auto">
              <a:xfrm>
                <a:off x="3265" y="1630"/>
                <a:ext cx="8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9" name="Freeform 126"/>
              <p:cNvSpPr>
                <a:spLocks/>
              </p:cNvSpPr>
              <p:nvPr/>
            </p:nvSpPr>
            <p:spPr bwMode="auto">
              <a:xfrm>
                <a:off x="3782" y="153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0" name="Rectangle 127"/>
              <p:cNvSpPr>
                <a:spLocks noChangeArrowheads="1"/>
              </p:cNvSpPr>
              <p:nvPr/>
            </p:nvSpPr>
            <p:spPr bwMode="auto">
              <a:xfrm>
                <a:off x="3800" y="1598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Rectangle 128"/>
              <p:cNvSpPr>
                <a:spLocks noChangeArrowheads="1"/>
              </p:cNvSpPr>
              <p:nvPr/>
            </p:nvSpPr>
            <p:spPr bwMode="auto">
              <a:xfrm>
                <a:off x="3939" y="1598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Rectangle 129"/>
              <p:cNvSpPr>
                <a:spLocks noChangeArrowheads="1"/>
              </p:cNvSpPr>
              <p:nvPr/>
            </p:nvSpPr>
            <p:spPr bwMode="auto">
              <a:xfrm>
                <a:off x="3833" y="166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3" name="Freeform 130"/>
              <p:cNvSpPr>
                <a:spLocks/>
              </p:cNvSpPr>
              <p:nvPr/>
            </p:nvSpPr>
            <p:spPr bwMode="auto">
              <a:xfrm>
                <a:off x="3222" y="2089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Rectangle 131"/>
              <p:cNvSpPr>
                <a:spLocks noChangeArrowheads="1"/>
              </p:cNvSpPr>
              <p:nvPr/>
            </p:nvSpPr>
            <p:spPr bwMode="auto">
              <a:xfrm>
                <a:off x="3261" y="2121"/>
                <a:ext cx="9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Scope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Rectangle 132"/>
              <p:cNvSpPr>
                <a:spLocks noChangeArrowheads="1"/>
              </p:cNvSpPr>
              <p:nvPr/>
            </p:nvSpPr>
            <p:spPr bwMode="auto">
              <a:xfrm>
                <a:off x="3258" y="2189"/>
                <a:ext cx="8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Agree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Rectangle 133"/>
              <p:cNvSpPr>
                <a:spLocks noChangeArrowheads="1"/>
              </p:cNvSpPr>
              <p:nvPr/>
            </p:nvSpPr>
            <p:spPr bwMode="auto">
              <a:xfrm>
                <a:off x="3363" y="218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Rectangle 134"/>
              <p:cNvSpPr>
                <a:spLocks noChangeArrowheads="1"/>
              </p:cNvSpPr>
              <p:nvPr/>
            </p:nvSpPr>
            <p:spPr bwMode="auto">
              <a:xfrm>
                <a:off x="3274" y="225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Freeform 135"/>
              <p:cNvSpPr>
                <a:spLocks/>
              </p:cNvSpPr>
              <p:nvPr/>
            </p:nvSpPr>
            <p:spPr bwMode="auto">
              <a:xfrm>
                <a:off x="3782" y="2623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Rectangle 136"/>
              <p:cNvSpPr>
                <a:spLocks noChangeArrowheads="1"/>
              </p:cNvSpPr>
              <p:nvPr/>
            </p:nvSpPr>
            <p:spPr bwMode="auto">
              <a:xfrm>
                <a:off x="3860" y="2689"/>
                <a:ext cx="4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 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Rectangle 137"/>
              <p:cNvSpPr>
                <a:spLocks noChangeArrowheads="1"/>
              </p:cNvSpPr>
              <p:nvPr/>
            </p:nvSpPr>
            <p:spPr bwMode="auto">
              <a:xfrm>
                <a:off x="3804" y="27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Initiative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Freeform 138"/>
              <p:cNvSpPr>
                <a:spLocks/>
              </p:cNvSpPr>
              <p:nvPr/>
            </p:nvSpPr>
            <p:spPr bwMode="auto">
              <a:xfrm>
                <a:off x="3222" y="2623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Rectangle 139"/>
              <p:cNvSpPr>
                <a:spLocks noChangeArrowheads="1"/>
              </p:cNvSpPr>
              <p:nvPr/>
            </p:nvSpPr>
            <p:spPr bwMode="auto">
              <a:xfrm>
                <a:off x="3245" y="2675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Rectangle 140"/>
              <p:cNvSpPr>
                <a:spLocks noChangeArrowheads="1"/>
              </p:cNvSpPr>
              <p:nvPr/>
            </p:nvSpPr>
            <p:spPr bwMode="auto">
              <a:xfrm>
                <a:off x="3248" y="2743"/>
                <a:ext cx="12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Rectangle 141"/>
              <p:cNvSpPr>
                <a:spLocks noChangeArrowheads="1"/>
              </p:cNvSpPr>
              <p:nvPr/>
            </p:nvSpPr>
            <p:spPr bwMode="auto">
              <a:xfrm>
                <a:off x="3278" y="2807"/>
                <a:ext cx="6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Item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Freeform 142"/>
              <p:cNvSpPr>
                <a:spLocks/>
              </p:cNvSpPr>
              <p:nvPr/>
            </p:nvSpPr>
            <p:spPr bwMode="auto">
              <a:xfrm>
                <a:off x="3782" y="208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Rectangle 143"/>
              <p:cNvSpPr>
                <a:spLocks noChangeArrowheads="1"/>
              </p:cNvSpPr>
              <p:nvPr/>
            </p:nvSpPr>
            <p:spPr bwMode="auto">
              <a:xfrm>
                <a:off x="3814" y="2180"/>
                <a:ext cx="9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Freeform 144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8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Freeform 145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5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5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Rectangle 146"/>
              <p:cNvSpPr>
                <a:spLocks noChangeArrowheads="1"/>
              </p:cNvSpPr>
              <p:nvPr/>
            </p:nvSpPr>
            <p:spPr bwMode="auto">
              <a:xfrm>
                <a:off x="3498" y="3453"/>
                <a:ext cx="124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Rectangle 147"/>
              <p:cNvSpPr>
                <a:spLocks noChangeArrowheads="1"/>
              </p:cNvSpPr>
              <p:nvPr/>
            </p:nvSpPr>
            <p:spPr bwMode="auto">
              <a:xfrm>
                <a:off x="3524" y="3503"/>
                <a:ext cx="7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Rectangle 148"/>
              <p:cNvSpPr>
                <a:spLocks noChangeArrowheads="1"/>
              </p:cNvSpPr>
              <p:nvPr/>
            </p:nvSpPr>
            <p:spPr bwMode="auto">
              <a:xfrm>
                <a:off x="3514" y="3553"/>
                <a:ext cx="95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2" name="Freeform 149"/>
              <p:cNvSpPr>
                <a:spLocks/>
              </p:cNvSpPr>
              <p:nvPr/>
            </p:nvSpPr>
            <p:spPr bwMode="auto">
              <a:xfrm>
                <a:off x="3222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8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3" name="Freeform 150"/>
              <p:cNvSpPr>
                <a:spLocks/>
              </p:cNvSpPr>
              <p:nvPr/>
            </p:nvSpPr>
            <p:spPr bwMode="auto">
              <a:xfrm>
                <a:off x="322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4" name="Rectangle 151"/>
              <p:cNvSpPr>
                <a:spLocks noChangeArrowheads="1"/>
              </p:cNvSpPr>
              <p:nvPr/>
            </p:nvSpPr>
            <p:spPr bwMode="auto">
              <a:xfrm>
                <a:off x="3242" y="3425"/>
                <a:ext cx="11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5" name="Rectangle 152"/>
              <p:cNvSpPr>
                <a:spLocks noChangeArrowheads="1"/>
              </p:cNvSpPr>
              <p:nvPr/>
            </p:nvSpPr>
            <p:spPr bwMode="auto">
              <a:xfrm>
                <a:off x="3380" y="3425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Rectangle 153"/>
              <p:cNvSpPr>
                <a:spLocks noChangeArrowheads="1"/>
              </p:cNvSpPr>
              <p:nvPr/>
            </p:nvSpPr>
            <p:spPr bwMode="auto">
              <a:xfrm>
                <a:off x="3284" y="3493"/>
                <a:ext cx="6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Rectangle 154"/>
              <p:cNvSpPr>
                <a:spLocks noChangeArrowheads="1"/>
              </p:cNvSpPr>
              <p:nvPr/>
            </p:nvSpPr>
            <p:spPr bwMode="auto">
              <a:xfrm>
                <a:off x="3251" y="3557"/>
                <a:ext cx="10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Freeform 155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9" name="Freeform 156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7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7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Rectangle 157"/>
              <p:cNvSpPr>
                <a:spLocks noChangeArrowheads="1"/>
              </p:cNvSpPr>
              <p:nvPr/>
            </p:nvSpPr>
            <p:spPr bwMode="auto">
              <a:xfrm>
                <a:off x="3814" y="3425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Logical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Rectangle 158"/>
              <p:cNvSpPr>
                <a:spLocks noChangeArrowheads="1"/>
              </p:cNvSpPr>
              <p:nvPr/>
            </p:nvSpPr>
            <p:spPr bwMode="auto">
              <a:xfrm>
                <a:off x="3810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2" name="Rectangle 159"/>
              <p:cNvSpPr>
                <a:spLocks noChangeArrowheads="1"/>
              </p:cNvSpPr>
              <p:nvPr/>
            </p:nvSpPr>
            <p:spPr bwMode="auto">
              <a:xfrm>
                <a:off x="3800" y="3557"/>
                <a:ext cx="13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Freeform 160"/>
              <p:cNvSpPr>
                <a:spLocks/>
              </p:cNvSpPr>
              <p:nvPr/>
            </p:nvSpPr>
            <p:spPr bwMode="auto">
              <a:xfrm>
                <a:off x="4378" y="153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Rectangle 161"/>
              <p:cNvSpPr>
                <a:spLocks noChangeArrowheads="1"/>
              </p:cNvSpPr>
              <p:nvPr/>
            </p:nvSpPr>
            <p:spPr bwMode="auto">
              <a:xfrm>
                <a:off x="4435" y="1598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5" name="Rectangle 162"/>
              <p:cNvSpPr>
                <a:spLocks noChangeArrowheads="1"/>
              </p:cNvSpPr>
              <p:nvPr/>
            </p:nvSpPr>
            <p:spPr bwMode="auto">
              <a:xfrm>
                <a:off x="4429" y="1662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6" name="Freeform 163"/>
              <p:cNvSpPr>
                <a:spLocks/>
              </p:cNvSpPr>
              <p:nvPr/>
            </p:nvSpPr>
            <p:spPr bwMode="auto">
              <a:xfrm>
                <a:off x="4378" y="991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7" name="Rectangle 164"/>
              <p:cNvSpPr>
                <a:spLocks noChangeArrowheads="1"/>
              </p:cNvSpPr>
              <p:nvPr/>
            </p:nvSpPr>
            <p:spPr bwMode="auto">
              <a:xfrm>
                <a:off x="4415" y="1089"/>
                <a:ext cx="9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8" name="Freeform 165"/>
              <p:cNvSpPr>
                <a:spLocks/>
              </p:cNvSpPr>
              <p:nvPr/>
            </p:nvSpPr>
            <p:spPr bwMode="auto">
              <a:xfrm>
                <a:off x="5137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9" name="Rectangle 166"/>
              <p:cNvSpPr>
                <a:spLocks noChangeArrowheads="1"/>
              </p:cNvSpPr>
              <p:nvPr/>
            </p:nvSpPr>
            <p:spPr bwMode="auto">
              <a:xfrm>
                <a:off x="5188" y="2189"/>
                <a:ext cx="7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Freeform 167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Freeform 168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6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6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6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6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2" name="Rectangle 169"/>
              <p:cNvSpPr>
                <a:spLocks noChangeArrowheads="1"/>
              </p:cNvSpPr>
              <p:nvPr/>
            </p:nvSpPr>
            <p:spPr bwMode="auto">
              <a:xfrm>
                <a:off x="4409" y="34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Rectangle 170"/>
              <p:cNvSpPr>
                <a:spLocks noChangeArrowheads="1"/>
              </p:cNvSpPr>
              <p:nvPr/>
            </p:nvSpPr>
            <p:spPr bwMode="auto">
              <a:xfrm>
                <a:off x="4402" y="3525"/>
                <a:ext cx="10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Release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Freeform 171"/>
              <p:cNvSpPr>
                <a:spLocks/>
              </p:cNvSpPr>
              <p:nvPr/>
            </p:nvSpPr>
            <p:spPr bwMode="auto">
              <a:xfrm>
                <a:off x="4378" y="208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5" name="Rectangle 172"/>
              <p:cNvSpPr>
                <a:spLocks noChangeArrowheads="1"/>
              </p:cNvSpPr>
              <p:nvPr/>
            </p:nvSpPr>
            <p:spPr bwMode="auto">
              <a:xfrm>
                <a:off x="4429" y="2180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6" name="Freeform 173"/>
              <p:cNvSpPr>
                <a:spLocks/>
              </p:cNvSpPr>
              <p:nvPr/>
            </p:nvSpPr>
            <p:spPr bwMode="auto">
              <a:xfrm>
                <a:off x="5137" y="2623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7" name="Rectangle 174"/>
              <p:cNvSpPr>
                <a:spLocks noChangeArrowheads="1"/>
              </p:cNvSpPr>
              <p:nvPr/>
            </p:nvSpPr>
            <p:spPr bwMode="auto">
              <a:xfrm>
                <a:off x="5165" y="26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8" name="Rectangle 175"/>
              <p:cNvSpPr>
                <a:spLocks noChangeArrowheads="1"/>
              </p:cNvSpPr>
              <p:nvPr/>
            </p:nvSpPr>
            <p:spPr bwMode="auto">
              <a:xfrm>
                <a:off x="5165" y="2721"/>
                <a:ext cx="12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Catalog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9" name="Rectangle 176"/>
              <p:cNvSpPr>
                <a:spLocks noChangeArrowheads="1"/>
              </p:cNvSpPr>
              <p:nvPr/>
            </p:nvSpPr>
            <p:spPr bwMode="auto">
              <a:xfrm>
                <a:off x="5185" y="2784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Entry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0" name="Freeform 177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1" name="Freeform 178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2" name="Rectangle 179"/>
              <p:cNvSpPr>
                <a:spLocks noChangeArrowheads="1"/>
              </p:cNvSpPr>
              <p:nvPr/>
            </p:nvSpPr>
            <p:spPr bwMode="auto">
              <a:xfrm>
                <a:off x="5652" y="3425"/>
                <a:ext cx="11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Desired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3" name="Rectangle 180"/>
              <p:cNvSpPr>
                <a:spLocks noChangeArrowheads="1"/>
              </p:cNvSpPr>
              <p:nvPr/>
            </p:nvSpPr>
            <p:spPr bwMode="auto">
              <a:xfrm>
                <a:off x="5655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4" name="Rectangle 181"/>
              <p:cNvSpPr>
                <a:spLocks noChangeArrowheads="1"/>
              </p:cNvSpPr>
              <p:nvPr/>
            </p:nvSpPr>
            <p:spPr bwMode="auto">
              <a:xfrm>
                <a:off x="5665" y="3557"/>
                <a:ext cx="9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5" name="Freeform 182"/>
              <p:cNvSpPr>
                <a:spLocks/>
              </p:cNvSpPr>
              <p:nvPr/>
            </p:nvSpPr>
            <p:spPr bwMode="auto">
              <a:xfrm>
                <a:off x="5885" y="2623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6" name="Rectangle 183"/>
              <p:cNvSpPr>
                <a:spLocks noChangeArrowheads="1"/>
              </p:cNvSpPr>
              <p:nvPr/>
            </p:nvSpPr>
            <p:spPr bwMode="auto">
              <a:xfrm>
                <a:off x="5925" y="2689"/>
                <a:ext cx="9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7" name="Rectangle 184"/>
              <p:cNvSpPr>
                <a:spLocks noChangeArrowheads="1"/>
              </p:cNvSpPr>
              <p:nvPr/>
            </p:nvSpPr>
            <p:spPr bwMode="auto">
              <a:xfrm>
                <a:off x="5918" y="2752"/>
                <a:ext cx="1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Record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8" name="Freeform 185"/>
              <p:cNvSpPr>
                <a:spLocks/>
              </p:cNvSpPr>
              <p:nvPr/>
            </p:nvSpPr>
            <p:spPr bwMode="auto">
              <a:xfrm>
                <a:off x="5366" y="3005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9" name="Rectangle 186"/>
              <p:cNvSpPr>
                <a:spLocks noChangeArrowheads="1"/>
              </p:cNvSpPr>
              <p:nvPr/>
            </p:nvSpPr>
            <p:spPr bwMode="auto">
              <a:xfrm>
                <a:off x="5408" y="3039"/>
                <a:ext cx="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0" name="Rectangle 187"/>
              <p:cNvSpPr>
                <a:spLocks noChangeArrowheads="1"/>
              </p:cNvSpPr>
              <p:nvPr/>
            </p:nvSpPr>
            <p:spPr bwMode="auto">
              <a:xfrm>
                <a:off x="5500" y="303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1" name="Rectangle 188"/>
              <p:cNvSpPr>
                <a:spLocks noChangeArrowheads="1"/>
              </p:cNvSpPr>
              <p:nvPr/>
            </p:nvSpPr>
            <p:spPr bwMode="auto">
              <a:xfrm>
                <a:off x="5418" y="3102"/>
                <a:ext cx="8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2" name="Rectangle 189"/>
              <p:cNvSpPr>
                <a:spLocks noChangeArrowheads="1"/>
              </p:cNvSpPr>
              <p:nvPr/>
            </p:nvSpPr>
            <p:spPr bwMode="auto">
              <a:xfrm>
                <a:off x="5389" y="3166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3" name="Freeform 190"/>
              <p:cNvSpPr>
                <a:spLocks/>
              </p:cNvSpPr>
              <p:nvPr/>
            </p:nvSpPr>
            <p:spPr bwMode="auto">
              <a:xfrm>
                <a:off x="5625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4" name="Rectangle 191"/>
              <p:cNvSpPr>
                <a:spLocks noChangeArrowheads="1"/>
              </p:cNvSpPr>
              <p:nvPr/>
            </p:nvSpPr>
            <p:spPr bwMode="auto">
              <a:xfrm>
                <a:off x="5678" y="215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Sub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5" name="Rectangle 192"/>
              <p:cNvSpPr>
                <a:spLocks noChangeArrowheads="1"/>
              </p:cNvSpPr>
              <p:nvPr/>
            </p:nvSpPr>
            <p:spPr bwMode="auto">
              <a:xfrm>
                <a:off x="5747" y="2152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6" name="Rectangle 193"/>
              <p:cNvSpPr>
                <a:spLocks noChangeArrowheads="1"/>
              </p:cNvSpPr>
              <p:nvPr/>
            </p:nvSpPr>
            <p:spPr bwMode="auto">
              <a:xfrm>
                <a:off x="5645" y="2221"/>
                <a:ext cx="12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scription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7" name="Freeform 194"/>
              <p:cNvSpPr>
                <a:spLocks/>
              </p:cNvSpPr>
              <p:nvPr/>
            </p:nvSpPr>
            <p:spPr bwMode="auto">
              <a:xfrm>
                <a:off x="5885" y="2089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8" name="Rectangle 195"/>
              <p:cNvSpPr>
                <a:spLocks noChangeArrowheads="1"/>
              </p:cNvSpPr>
              <p:nvPr/>
            </p:nvSpPr>
            <p:spPr bwMode="auto">
              <a:xfrm>
                <a:off x="5908" y="2121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9" name="Rectangle 196"/>
              <p:cNvSpPr>
                <a:spLocks noChangeArrowheads="1"/>
              </p:cNvSpPr>
              <p:nvPr/>
            </p:nvSpPr>
            <p:spPr bwMode="auto">
              <a:xfrm>
                <a:off x="6040" y="2121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0" name="Rectangle 197"/>
              <p:cNvSpPr>
                <a:spLocks noChangeArrowheads="1"/>
              </p:cNvSpPr>
              <p:nvPr/>
            </p:nvSpPr>
            <p:spPr bwMode="auto">
              <a:xfrm>
                <a:off x="5938" y="2189"/>
                <a:ext cx="6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1" name="Rectangle 198"/>
              <p:cNvSpPr>
                <a:spLocks noChangeArrowheads="1"/>
              </p:cNvSpPr>
              <p:nvPr/>
            </p:nvSpPr>
            <p:spPr bwMode="auto">
              <a:xfrm>
                <a:off x="5905" y="22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Contract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2" name="Freeform 199"/>
              <p:cNvSpPr>
                <a:spLocks/>
              </p:cNvSpPr>
              <p:nvPr/>
            </p:nvSpPr>
            <p:spPr bwMode="auto">
              <a:xfrm>
                <a:off x="5366" y="1944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3" name="Rectangle 200"/>
              <p:cNvSpPr>
                <a:spLocks noChangeArrowheads="1"/>
              </p:cNvSpPr>
              <p:nvPr/>
            </p:nvSpPr>
            <p:spPr bwMode="auto">
              <a:xfrm>
                <a:off x="5389" y="2043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4" name="Freeform 201"/>
              <p:cNvSpPr>
                <a:spLocks/>
              </p:cNvSpPr>
              <p:nvPr/>
            </p:nvSpPr>
            <p:spPr bwMode="auto">
              <a:xfrm>
                <a:off x="6405" y="1532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5" name="Rectangle 202"/>
              <p:cNvSpPr>
                <a:spLocks noChangeArrowheads="1"/>
              </p:cNvSpPr>
              <p:nvPr/>
            </p:nvSpPr>
            <p:spPr bwMode="auto">
              <a:xfrm>
                <a:off x="6421" y="1584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6" name="Rectangle 203"/>
              <p:cNvSpPr>
                <a:spLocks noChangeArrowheads="1"/>
              </p:cNvSpPr>
              <p:nvPr/>
            </p:nvSpPr>
            <p:spPr bwMode="auto">
              <a:xfrm>
                <a:off x="6438" y="1653"/>
                <a:ext cx="10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Known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7" name="Rectangle 204"/>
              <p:cNvSpPr>
                <a:spLocks noChangeArrowheads="1"/>
              </p:cNvSpPr>
              <p:nvPr/>
            </p:nvSpPr>
            <p:spPr bwMode="auto">
              <a:xfrm>
                <a:off x="6457" y="1716"/>
                <a:ext cx="6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Error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6991" y="1532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207"/>
            <p:cNvSpPr>
              <a:spLocks noChangeArrowheads="1"/>
            </p:cNvSpPr>
            <p:nvPr/>
          </p:nvSpPr>
          <p:spPr bwMode="auto">
            <a:xfrm>
              <a:off x="7016" y="1630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6991" y="2089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209"/>
            <p:cNvSpPr>
              <a:spLocks noChangeArrowheads="1"/>
            </p:cNvSpPr>
            <p:nvPr/>
          </p:nvSpPr>
          <p:spPr bwMode="auto">
            <a:xfrm>
              <a:off x="7036" y="2189"/>
              <a:ext cx="7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Event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6991" y="2623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211"/>
            <p:cNvSpPr>
              <a:spLocks noChangeArrowheads="1"/>
            </p:cNvSpPr>
            <p:nvPr/>
          </p:nvSpPr>
          <p:spPr bwMode="auto">
            <a:xfrm>
              <a:off x="7020" y="2689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212"/>
            <p:cNvSpPr>
              <a:spLocks noChangeArrowheads="1"/>
            </p:cNvSpPr>
            <p:nvPr/>
          </p:nvSpPr>
          <p:spPr bwMode="auto">
            <a:xfrm>
              <a:off x="7020" y="2752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6405" y="2623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214"/>
            <p:cNvSpPr>
              <a:spLocks noChangeArrowheads="1"/>
            </p:cNvSpPr>
            <p:nvPr/>
          </p:nvSpPr>
          <p:spPr bwMode="auto">
            <a:xfrm>
              <a:off x="6464" y="2689"/>
              <a:ext cx="6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Run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215"/>
            <p:cNvSpPr>
              <a:spLocks noChangeArrowheads="1"/>
            </p:cNvSpPr>
            <p:nvPr/>
          </p:nvSpPr>
          <p:spPr bwMode="auto">
            <a:xfrm>
              <a:off x="6454" y="2752"/>
              <a:ext cx="7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Book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6405" y="3005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217"/>
            <p:cNvSpPr>
              <a:spLocks noChangeArrowheads="1"/>
            </p:cNvSpPr>
            <p:nvPr/>
          </p:nvSpPr>
          <p:spPr bwMode="auto">
            <a:xfrm>
              <a:off x="6461" y="3102"/>
              <a:ext cx="5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RFC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7263" y="2453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7194" y="2539"/>
              <a:ext cx="2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20"/>
            <p:cNvSpPr>
              <a:spLocks noChangeArrowheads="1"/>
            </p:cNvSpPr>
            <p:nvPr/>
          </p:nvSpPr>
          <p:spPr bwMode="auto">
            <a:xfrm>
              <a:off x="7283" y="26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4876" y="2453"/>
              <a:ext cx="15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Catalog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2"/>
            <p:cNvSpPr>
              <a:spLocks noChangeArrowheads="1"/>
            </p:cNvSpPr>
            <p:nvPr/>
          </p:nvSpPr>
          <p:spPr bwMode="auto">
            <a:xfrm>
              <a:off x="4876" y="2539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23"/>
            <p:cNvSpPr>
              <a:spLocks noChangeArrowheads="1"/>
            </p:cNvSpPr>
            <p:nvPr/>
          </p:nvSpPr>
          <p:spPr bwMode="auto">
            <a:xfrm>
              <a:off x="4876" y="262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366" y="1532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C3C2C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25"/>
            <p:cNvSpPr>
              <a:spLocks noChangeArrowheads="1"/>
            </p:cNvSpPr>
            <p:nvPr/>
          </p:nvSpPr>
          <p:spPr bwMode="auto">
            <a:xfrm>
              <a:off x="5379" y="1598"/>
              <a:ext cx="14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Shopping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angle 226"/>
            <p:cNvSpPr>
              <a:spLocks noChangeArrowheads="1"/>
            </p:cNvSpPr>
            <p:nvPr/>
          </p:nvSpPr>
          <p:spPr bwMode="auto">
            <a:xfrm>
              <a:off x="5425" y="1662"/>
              <a:ext cx="5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227"/>
            <p:cNvSpPr>
              <a:spLocks noChangeArrowheads="1"/>
            </p:cNvSpPr>
            <p:nvPr/>
          </p:nvSpPr>
          <p:spPr bwMode="auto">
            <a:xfrm>
              <a:off x="3439" y="812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Enterprise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228"/>
            <p:cNvSpPr>
              <a:spLocks noChangeArrowheads="1"/>
            </p:cNvSpPr>
            <p:nvPr/>
          </p:nvSpPr>
          <p:spPr bwMode="auto">
            <a:xfrm>
              <a:off x="3396" y="898"/>
              <a:ext cx="22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229"/>
            <p:cNvSpPr>
              <a:spLocks noChangeArrowheads="1"/>
            </p:cNvSpPr>
            <p:nvPr/>
          </p:nvSpPr>
          <p:spPr bwMode="auto">
            <a:xfrm>
              <a:off x="3406" y="98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Rectangle 230"/>
            <p:cNvSpPr>
              <a:spLocks noChangeArrowheads="1"/>
            </p:cNvSpPr>
            <p:nvPr/>
          </p:nvSpPr>
          <p:spPr bwMode="auto">
            <a:xfrm>
              <a:off x="4057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231"/>
            <p:cNvSpPr>
              <a:spLocks noChangeArrowheads="1"/>
            </p:cNvSpPr>
            <p:nvPr/>
          </p:nvSpPr>
          <p:spPr bwMode="auto">
            <a:xfrm>
              <a:off x="4067" y="3084"/>
              <a:ext cx="1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232"/>
            <p:cNvSpPr>
              <a:spLocks noChangeArrowheads="1"/>
            </p:cNvSpPr>
            <p:nvPr/>
          </p:nvSpPr>
          <p:spPr bwMode="auto">
            <a:xfrm>
              <a:off x="395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233"/>
            <p:cNvSpPr>
              <a:spLocks noChangeArrowheads="1"/>
            </p:cNvSpPr>
            <p:nvPr/>
          </p:nvSpPr>
          <p:spPr bwMode="auto">
            <a:xfrm>
              <a:off x="5369" y="3348"/>
              <a:ext cx="2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Fulfillment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234"/>
            <p:cNvSpPr>
              <a:spLocks noChangeArrowheads="1"/>
            </p:cNvSpPr>
            <p:nvPr/>
          </p:nvSpPr>
          <p:spPr bwMode="auto">
            <a:xfrm>
              <a:off x="5369" y="3434"/>
              <a:ext cx="17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Execution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235"/>
            <p:cNvSpPr>
              <a:spLocks noChangeArrowheads="1"/>
            </p:cNvSpPr>
            <p:nvPr/>
          </p:nvSpPr>
          <p:spPr bwMode="auto">
            <a:xfrm>
              <a:off x="5369" y="35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236"/>
            <p:cNvSpPr>
              <a:spLocks noChangeArrowheads="1"/>
            </p:cNvSpPr>
            <p:nvPr/>
          </p:nvSpPr>
          <p:spPr bwMode="auto">
            <a:xfrm>
              <a:off x="5655" y="1897"/>
              <a:ext cx="12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Request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Rectangle 237"/>
            <p:cNvSpPr>
              <a:spLocks noChangeArrowheads="1"/>
            </p:cNvSpPr>
            <p:nvPr/>
          </p:nvSpPr>
          <p:spPr bwMode="auto">
            <a:xfrm>
              <a:off x="5530" y="1970"/>
              <a:ext cx="2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Rationalization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tangle 238"/>
            <p:cNvSpPr>
              <a:spLocks noChangeArrowheads="1"/>
            </p:cNvSpPr>
            <p:nvPr/>
          </p:nvSpPr>
          <p:spPr bwMode="auto">
            <a:xfrm>
              <a:off x="5593" y="2043"/>
              <a:ext cx="17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tangle 239"/>
            <p:cNvSpPr>
              <a:spLocks noChangeArrowheads="1"/>
            </p:cNvSpPr>
            <p:nvPr/>
          </p:nvSpPr>
          <p:spPr bwMode="auto">
            <a:xfrm>
              <a:off x="7125" y="2998"/>
              <a:ext cx="2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Configuration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240"/>
            <p:cNvSpPr>
              <a:spLocks noChangeArrowheads="1"/>
            </p:cNvSpPr>
            <p:nvPr/>
          </p:nvSpPr>
          <p:spPr bwMode="auto">
            <a:xfrm>
              <a:off x="7131" y="3084"/>
              <a:ext cx="26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Management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Rectangle 241"/>
            <p:cNvSpPr>
              <a:spLocks noChangeArrowheads="1"/>
            </p:cNvSpPr>
            <p:nvPr/>
          </p:nvSpPr>
          <p:spPr bwMode="auto">
            <a:xfrm>
              <a:off x="716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Rectangle 242"/>
            <p:cNvSpPr>
              <a:spLocks noChangeArrowheads="1"/>
            </p:cNvSpPr>
            <p:nvPr/>
          </p:nvSpPr>
          <p:spPr bwMode="auto">
            <a:xfrm>
              <a:off x="4353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5" name="Rectangle 243"/>
            <p:cNvSpPr>
              <a:spLocks noChangeArrowheads="1"/>
            </p:cNvSpPr>
            <p:nvPr/>
          </p:nvSpPr>
          <p:spPr bwMode="auto">
            <a:xfrm>
              <a:off x="4353" y="3084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Rectangle 244"/>
            <p:cNvSpPr>
              <a:spLocks noChangeArrowheads="1"/>
            </p:cNvSpPr>
            <p:nvPr/>
          </p:nvSpPr>
          <p:spPr bwMode="auto">
            <a:xfrm>
              <a:off x="4353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Freeform 245"/>
            <p:cNvSpPr>
              <a:spLocks/>
            </p:cNvSpPr>
            <p:nvPr/>
          </p:nvSpPr>
          <p:spPr bwMode="auto">
            <a:xfrm>
              <a:off x="4569" y="1122"/>
              <a:ext cx="273" cy="2271"/>
            </a:xfrm>
            <a:custGeom>
              <a:avLst/>
              <a:gdLst>
                <a:gd name="T0" fmla="*/ 120 w 273"/>
                <a:gd name="T1" fmla="*/ 2271 h 2271"/>
                <a:gd name="T2" fmla="*/ 120 w 273"/>
                <a:gd name="T3" fmla="*/ 1823 h 2271"/>
                <a:gd name="T4" fmla="*/ 273 w 273"/>
                <a:gd name="T5" fmla="*/ 1823 h 2271"/>
                <a:gd name="T6" fmla="*/ 273 w 273"/>
                <a:gd name="T7" fmla="*/ 0 h 2271"/>
                <a:gd name="T8" fmla="*/ 0 w 273"/>
                <a:gd name="T9" fmla="*/ 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271">
                  <a:moveTo>
                    <a:pt x="120" y="2271"/>
                  </a:moveTo>
                  <a:lnTo>
                    <a:pt x="120" y="1823"/>
                  </a:lnTo>
                  <a:lnTo>
                    <a:pt x="273" y="1823"/>
                  </a:lnTo>
                  <a:lnTo>
                    <a:pt x="273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8" name="Rectangle 246"/>
            <p:cNvSpPr>
              <a:spLocks noChangeArrowheads="1"/>
            </p:cNvSpPr>
            <p:nvPr/>
          </p:nvSpPr>
          <p:spPr bwMode="auto">
            <a:xfrm>
              <a:off x="6397" y="1899"/>
              <a:ext cx="469" cy="463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Rectangle 247"/>
            <p:cNvSpPr>
              <a:spLocks noChangeArrowheads="1"/>
            </p:cNvSpPr>
            <p:nvPr/>
          </p:nvSpPr>
          <p:spPr bwMode="auto">
            <a:xfrm>
              <a:off x="6540" y="1898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Level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Rectangle 248"/>
            <p:cNvSpPr>
              <a:spLocks noChangeArrowheads="1"/>
            </p:cNvSpPr>
            <p:nvPr/>
          </p:nvSpPr>
          <p:spPr bwMode="auto">
            <a:xfrm>
              <a:off x="6586" y="198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Freeform 249"/>
            <p:cNvSpPr>
              <a:spLocks/>
            </p:cNvSpPr>
            <p:nvPr/>
          </p:nvSpPr>
          <p:spPr bwMode="auto">
            <a:xfrm>
              <a:off x="6405" y="2089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Rectangle 250"/>
            <p:cNvSpPr>
              <a:spLocks noChangeArrowheads="1"/>
            </p:cNvSpPr>
            <p:nvPr/>
          </p:nvSpPr>
          <p:spPr bwMode="auto">
            <a:xfrm>
              <a:off x="6434" y="2152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3" name="Rectangle 251"/>
            <p:cNvSpPr>
              <a:spLocks noChangeArrowheads="1"/>
            </p:cNvSpPr>
            <p:nvPr/>
          </p:nvSpPr>
          <p:spPr bwMode="auto">
            <a:xfrm>
              <a:off x="6424" y="2221"/>
              <a:ext cx="12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Contract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4" name="Freeform 252"/>
            <p:cNvSpPr>
              <a:spLocks/>
            </p:cNvSpPr>
            <p:nvPr/>
          </p:nvSpPr>
          <p:spPr bwMode="auto">
            <a:xfrm>
              <a:off x="5294" y="2301"/>
              <a:ext cx="361" cy="20"/>
            </a:xfrm>
            <a:custGeom>
              <a:avLst/>
              <a:gdLst>
                <a:gd name="T0" fmla="*/ 1757 w 1757"/>
                <a:gd name="T1" fmla="*/ 58 h 70"/>
                <a:gd name="T2" fmla="*/ 875 w 1757"/>
                <a:gd name="T3" fmla="*/ 64 h 70"/>
                <a:gd name="T4" fmla="*/ 811 w 1757"/>
                <a:gd name="T5" fmla="*/ 0 h 70"/>
                <a:gd name="T6" fmla="*/ 747 w 1757"/>
                <a:gd name="T7" fmla="*/ 65 h 70"/>
                <a:gd name="T8" fmla="*/ 0 w 1757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70">
                  <a:moveTo>
                    <a:pt x="1757" y="58"/>
                  </a:moveTo>
                  <a:lnTo>
                    <a:pt x="875" y="64"/>
                  </a:lnTo>
                  <a:cubicBezTo>
                    <a:pt x="875" y="29"/>
                    <a:pt x="846" y="0"/>
                    <a:pt x="811" y="0"/>
                  </a:cubicBezTo>
                  <a:cubicBezTo>
                    <a:pt x="775" y="1"/>
                    <a:pt x="747" y="29"/>
                    <a:pt x="747" y="65"/>
                  </a:cubicBezTo>
                  <a:lnTo>
                    <a:pt x="0" y="7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5" name="Freeform 253"/>
            <p:cNvSpPr>
              <a:spLocks/>
            </p:cNvSpPr>
            <p:nvPr/>
          </p:nvSpPr>
          <p:spPr bwMode="auto">
            <a:xfrm>
              <a:off x="5784" y="2221"/>
              <a:ext cx="620" cy="180"/>
            </a:xfrm>
            <a:custGeom>
              <a:avLst/>
              <a:gdLst>
                <a:gd name="T0" fmla="*/ 3019 w 3019"/>
                <a:gd name="T1" fmla="*/ 0 h 636"/>
                <a:gd name="T2" fmla="*/ 2832 w 3019"/>
                <a:gd name="T3" fmla="*/ 0 h 636"/>
                <a:gd name="T4" fmla="*/ 2832 w 3019"/>
                <a:gd name="T5" fmla="*/ 636 h 636"/>
                <a:gd name="T6" fmla="*/ 1020 w 3019"/>
                <a:gd name="T7" fmla="*/ 636 h 636"/>
                <a:gd name="T8" fmla="*/ 956 w 3019"/>
                <a:gd name="T9" fmla="*/ 572 h 636"/>
                <a:gd name="T10" fmla="*/ 892 w 3019"/>
                <a:gd name="T11" fmla="*/ 636 h 636"/>
                <a:gd name="T12" fmla="*/ 892 w 3019"/>
                <a:gd name="T13" fmla="*/ 636 h 636"/>
                <a:gd name="T14" fmla="*/ 0 w 3019"/>
                <a:gd name="T15" fmla="*/ 636 h 636"/>
                <a:gd name="T16" fmla="*/ 0 w 3019"/>
                <a:gd name="T17" fmla="*/ 343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9" h="636">
                  <a:moveTo>
                    <a:pt x="3019" y="0"/>
                  </a:moveTo>
                  <a:lnTo>
                    <a:pt x="2832" y="0"/>
                  </a:lnTo>
                  <a:lnTo>
                    <a:pt x="2832" y="636"/>
                  </a:lnTo>
                  <a:lnTo>
                    <a:pt x="1020" y="636"/>
                  </a:lnTo>
                  <a:cubicBezTo>
                    <a:pt x="1020" y="601"/>
                    <a:pt x="992" y="572"/>
                    <a:pt x="956" y="572"/>
                  </a:cubicBezTo>
                  <a:cubicBezTo>
                    <a:pt x="921" y="572"/>
                    <a:pt x="892" y="601"/>
                    <a:pt x="892" y="636"/>
                  </a:cubicBezTo>
                  <a:cubicBezTo>
                    <a:pt x="892" y="636"/>
                    <a:pt x="892" y="636"/>
                    <a:pt x="892" y="636"/>
                  </a:cubicBezTo>
                  <a:lnTo>
                    <a:pt x="0" y="636"/>
                  </a:lnTo>
                  <a:lnTo>
                    <a:pt x="0" y="34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6" name="Line 254"/>
            <p:cNvSpPr>
              <a:spLocks noChangeShapeType="1"/>
            </p:cNvSpPr>
            <p:nvPr/>
          </p:nvSpPr>
          <p:spPr bwMode="auto">
            <a:xfrm>
              <a:off x="5815" y="3525"/>
              <a:ext cx="1176" cy="0"/>
            </a:xfrm>
            <a:prstGeom prst="line">
              <a:avLst/>
            </a:prstGeom>
            <a:noFill/>
            <a:ln w="23813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7" name="Freeform 255"/>
            <p:cNvSpPr>
              <a:spLocks/>
            </p:cNvSpPr>
            <p:nvPr/>
          </p:nvSpPr>
          <p:spPr bwMode="auto">
            <a:xfrm>
              <a:off x="6595" y="2221"/>
              <a:ext cx="423" cy="1213"/>
            </a:xfrm>
            <a:custGeom>
              <a:avLst/>
              <a:gdLst>
                <a:gd name="T0" fmla="*/ 0 w 423"/>
                <a:gd name="T1" fmla="*/ 0 h 1213"/>
                <a:gd name="T2" fmla="*/ 329 w 423"/>
                <a:gd name="T3" fmla="*/ 0 h 1213"/>
                <a:gd name="T4" fmla="*/ 329 w 423"/>
                <a:gd name="T5" fmla="*/ 1213 h 1213"/>
                <a:gd name="T6" fmla="*/ 423 w 423"/>
                <a:gd name="T7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1213">
                  <a:moveTo>
                    <a:pt x="0" y="0"/>
                  </a:moveTo>
                  <a:lnTo>
                    <a:pt x="329" y="0"/>
                  </a:lnTo>
                  <a:lnTo>
                    <a:pt x="329" y="1213"/>
                  </a:lnTo>
                  <a:lnTo>
                    <a:pt x="423" y="121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8" name="Freeform 256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9" name="Freeform 257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190"/>
                <a:gd name="T1" fmla="*/ 132 h 264"/>
                <a:gd name="T2" fmla="*/ 95 w 190"/>
                <a:gd name="T3" fmla="*/ 0 h 264"/>
                <a:gd name="T4" fmla="*/ 190 w 190"/>
                <a:gd name="T5" fmla="*/ 132 h 264"/>
                <a:gd name="T6" fmla="*/ 190 w 190"/>
                <a:gd name="T7" fmla="*/ 132 h 264"/>
                <a:gd name="T8" fmla="*/ 95 w 190"/>
                <a:gd name="T9" fmla="*/ 264 h 264"/>
                <a:gd name="T10" fmla="*/ 0 w 19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0" y="59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0" name="Rectangle 258"/>
            <p:cNvSpPr>
              <a:spLocks noChangeArrowheads="1"/>
            </p:cNvSpPr>
            <p:nvPr/>
          </p:nvSpPr>
          <p:spPr bwMode="auto">
            <a:xfrm>
              <a:off x="7033" y="3425"/>
              <a:ext cx="10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Actual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1" name="Rectangle 259"/>
            <p:cNvSpPr>
              <a:spLocks noChangeArrowheads="1"/>
            </p:cNvSpPr>
            <p:nvPr/>
          </p:nvSpPr>
          <p:spPr bwMode="auto">
            <a:xfrm>
              <a:off x="7020" y="34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2" name="Rectangle 260"/>
            <p:cNvSpPr>
              <a:spLocks noChangeArrowheads="1"/>
            </p:cNvSpPr>
            <p:nvPr/>
          </p:nvSpPr>
          <p:spPr bwMode="auto">
            <a:xfrm>
              <a:off x="7056" y="3557"/>
              <a:ext cx="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4352" y="2444"/>
              <a:ext cx="469" cy="464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4" name="Freeform 262"/>
            <p:cNvSpPr>
              <a:spLocks/>
            </p:cNvSpPr>
            <p:nvPr/>
          </p:nvSpPr>
          <p:spPr bwMode="auto">
            <a:xfrm>
              <a:off x="4378" y="2623"/>
              <a:ext cx="191" cy="263"/>
            </a:xfrm>
            <a:custGeom>
              <a:avLst/>
              <a:gdLst>
                <a:gd name="T0" fmla="*/ 0 w 927"/>
                <a:gd name="T1" fmla="*/ 463 h 926"/>
                <a:gd name="T2" fmla="*/ 464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4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4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4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4429" y="2689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6" name="Rectangle 264"/>
            <p:cNvSpPr>
              <a:spLocks noChangeArrowheads="1"/>
            </p:cNvSpPr>
            <p:nvPr/>
          </p:nvSpPr>
          <p:spPr bwMode="auto">
            <a:xfrm>
              <a:off x="4396" y="2752"/>
              <a:ext cx="1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Package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7" name="Rectangle 265"/>
            <p:cNvSpPr>
              <a:spLocks noChangeArrowheads="1"/>
            </p:cNvSpPr>
            <p:nvPr/>
          </p:nvSpPr>
          <p:spPr bwMode="auto">
            <a:xfrm>
              <a:off x="4475" y="2453"/>
              <a:ext cx="2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 Package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" name="Rectangle 266"/>
            <p:cNvSpPr>
              <a:spLocks noChangeArrowheads="1"/>
            </p:cNvSpPr>
            <p:nvPr/>
          </p:nvSpPr>
          <p:spPr bwMode="auto">
            <a:xfrm>
              <a:off x="4540" y="253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9" name="Line 267"/>
            <p:cNvSpPr>
              <a:spLocks noChangeShapeType="1"/>
            </p:cNvSpPr>
            <p:nvPr/>
          </p:nvSpPr>
          <p:spPr bwMode="auto">
            <a:xfrm flipV="1">
              <a:off x="4474" y="2345"/>
              <a:ext cx="0" cy="27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Freeform 268"/>
            <p:cNvSpPr>
              <a:spLocks/>
            </p:cNvSpPr>
            <p:nvPr/>
          </p:nvSpPr>
          <p:spPr bwMode="auto">
            <a:xfrm>
              <a:off x="4474" y="2886"/>
              <a:ext cx="175" cy="520"/>
            </a:xfrm>
            <a:custGeom>
              <a:avLst/>
              <a:gdLst>
                <a:gd name="T0" fmla="*/ 175 w 175"/>
                <a:gd name="T1" fmla="*/ 520 h 520"/>
                <a:gd name="T2" fmla="*/ 175 w 175"/>
                <a:gd name="T3" fmla="*/ 54 h 520"/>
                <a:gd name="T4" fmla="*/ 0 w 175"/>
                <a:gd name="T5" fmla="*/ 54 h 520"/>
                <a:gd name="T6" fmla="*/ 0 w 175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520">
                  <a:moveTo>
                    <a:pt x="175" y="520"/>
                  </a:moveTo>
                  <a:lnTo>
                    <a:pt x="175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Line 269"/>
            <p:cNvSpPr>
              <a:spLocks noChangeShapeType="1"/>
            </p:cNvSpPr>
            <p:nvPr/>
          </p:nvSpPr>
          <p:spPr bwMode="auto">
            <a:xfrm flipV="1">
              <a:off x="4474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Line 270"/>
            <p:cNvSpPr>
              <a:spLocks noChangeShapeType="1"/>
            </p:cNvSpPr>
            <p:nvPr/>
          </p:nvSpPr>
          <p:spPr bwMode="auto">
            <a:xfrm flipV="1">
              <a:off x="3877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Freeform 271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Freeform 272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191"/>
                <a:gd name="T1" fmla="*/ 132 h 264"/>
                <a:gd name="T2" fmla="*/ 95 w 191"/>
                <a:gd name="T3" fmla="*/ 0 h 264"/>
                <a:gd name="T4" fmla="*/ 191 w 191"/>
                <a:gd name="T5" fmla="*/ 132 h 264"/>
                <a:gd name="T6" fmla="*/ 191 w 191"/>
                <a:gd name="T7" fmla="*/ 132 h 264"/>
                <a:gd name="T8" fmla="*/ 95 w 191"/>
                <a:gd name="T9" fmla="*/ 264 h 264"/>
                <a:gd name="T10" fmla="*/ 0 w 191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1" y="59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Rectangle 273"/>
            <p:cNvSpPr>
              <a:spLocks noChangeArrowheads="1"/>
            </p:cNvSpPr>
            <p:nvPr/>
          </p:nvSpPr>
          <p:spPr bwMode="auto">
            <a:xfrm>
              <a:off x="4623" y="3425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Rectangle 274"/>
            <p:cNvSpPr>
              <a:spLocks noChangeArrowheads="1"/>
            </p:cNvSpPr>
            <p:nvPr/>
          </p:nvSpPr>
          <p:spPr bwMode="auto">
            <a:xfrm>
              <a:off x="4616" y="3493"/>
              <a:ext cx="1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Rectangle 275"/>
            <p:cNvSpPr>
              <a:spLocks noChangeArrowheads="1"/>
            </p:cNvSpPr>
            <p:nvPr/>
          </p:nvSpPr>
          <p:spPr bwMode="auto">
            <a:xfrm>
              <a:off x="4613" y="3557"/>
              <a:ext cx="1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Blueprint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52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Outcome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0032" y="3657601"/>
            <a:ext cx="5937161" cy="2807594"/>
            <a:chOff x="154546" y="1070772"/>
            <a:chExt cx="5808372" cy="2045915"/>
          </a:xfrm>
        </p:grpSpPr>
        <p:sp>
          <p:nvSpPr>
            <p:cNvPr id="80" name="Rectangle 79"/>
            <p:cNvSpPr/>
            <p:nvPr/>
          </p:nvSpPr>
          <p:spPr>
            <a:xfrm>
              <a:off x="1304273" y="1860225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Speedup to signal action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7532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Delayer Processes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637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Raise Process Intelligence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3042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Accelerate Execution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7532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Automate Process Steps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4463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out tasks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3042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Increase Flexibility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7532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Fasten the Feedback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463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Brainstorm Innovation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4546" y="1070772"/>
              <a:ext cx="5808372" cy="20459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4644" y="3657600"/>
            <a:ext cx="5937161" cy="2807594"/>
            <a:chOff x="154546" y="3410619"/>
            <a:chExt cx="5937161" cy="3054575"/>
          </a:xfrm>
        </p:grpSpPr>
        <p:graphicFrame>
          <p:nvGraphicFramePr>
            <p:cNvPr id="10" name="Diagram 9"/>
            <p:cNvGraphicFramePr/>
            <p:nvPr/>
          </p:nvGraphicFramePr>
          <p:xfrm>
            <a:off x="232871" y="4087746"/>
            <a:ext cx="5808373" cy="22098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232871" y="3498775"/>
              <a:ext cx="5780509" cy="5008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Customers and Consumers Centricity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4546" y="3410619"/>
              <a:ext cx="5937161" cy="3054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8574" y="1133621"/>
            <a:ext cx="5937161" cy="2369969"/>
            <a:chOff x="154543" y="928601"/>
            <a:chExt cx="5937161" cy="2369969"/>
          </a:xfrm>
        </p:grpSpPr>
        <p:sp>
          <p:nvSpPr>
            <p:cNvPr id="13" name="TextBox 12"/>
            <p:cNvSpPr txBox="1"/>
            <p:nvPr/>
          </p:nvSpPr>
          <p:spPr>
            <a:xfrm>
              <a:off x="154544" y="1255343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Initiatives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4544" y="1936332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Transform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4543" y="2617322"/>
              <a:ext cx="1300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Generation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54543" y="928601"/>
              <a:ext cx="5937161" cy="2369969"/>
              <a:chOff x="154546" y="746718"/>
              <a:chExt cx="5808372" cy="236996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304273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Strategy</a:t>
                </a: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4872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 Architecture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39400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Experience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04273" y="1201606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Dream Zone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8721" y="1201606"/>
                <a:ext cx="1485809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 Model Design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394001" y="1201606"/>
                <a:ext cx="1484978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Market Results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04273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Proposition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4872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Governance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39400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Efficiency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54546" y="746718"/>
                <a:ext cx="5808372" cy="23699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3" name="TextBox 142"/>
          <p:cNvSpPr txBox="1"/>
          <p:nvPr/>
        </p:nvSpPr>
        <p:spPr>
          <a:xfrm>
            <a:off x="1315838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Reimagine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908459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01081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Transform</a:t>
            </a:r>
          </a:p>
        </p:txBody>
      </p:sp>
      <p:sp>
        <p:nvSpPr>
          <p:cNvPr id="147" name="Right Arrow 146"/>
          <p:cNvSpPr/>
          <p:nvPr/>
        </p:nvSpPr>
        <p:spPr>
          <a:xfrm>
            <a:off x="4378788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" name="Right Arrow 147"/>
          <p:cNvSpPr/>
          <p:nvPr/>
        </p:nvSpPr>
        <p:spPr>
          <a:xfrm>
            <a:off x="2747304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2747304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ight Arrow 149"/>
          <p:cNvSpPr/>
          <p:nvPr/>
        </p:nvSpPr>
        <p:spPr>
          <a:xfrm>
            <a:off x="4365768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ight Arrow 150"/>
          <p:cNvSpPr/>
          <p:nvPr/>
        </p:nvSpPr>
        <p:spPr>
          <a:xfrm>
            <a:off x="2747304" y="3121255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Right Arrow 151"/>
          <p:cNvSpPr/>
          <p:nvPr/>
        </p:nvSpPr>
        <p:spPr>
          <a:xfrm>
            <a:off x="4347343" y="3091269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flipH="1">
            <a:off x="2537136" y="198381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Down Arrow 154"/>
          <p:cNvSpPr/>
          <p:nvPr/>
        </p:nvSpPr>
        <p:spPr>
          <a:xfrm flipH="1">
            <a:off x="2537135" y="2704313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Down Arrow 155"/>
          <p:cNvSpPr/>
          <p:nvPr/>
        </p:nvSpPr>
        <p:spPr>
          <a:xfrm flipH="1">
            <a:off x="4604464" y="1956454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Down Arrow 156"/>
          <p:cNvSpPr/>
          <p:nvPr/>
        </p:nvSpPr>
        <p:spPr>
          <a:xfrm flipH="1">
            <a:off x="4606003" y="266567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Down Arrow 157"/>
          <p:cNvSpPr/>
          <p:nvPr/>
        </p:nvSpPr>
        <p:spPr>
          <a:xfrm flipH="1">
            <a:off x="4332966" y="1956621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Down Arrow 158"/>
          <p:cNvSpPr/>
          <p:nvPr/>
        </p:nvSpPr>
        <p:spPr>
          <a:xfrm flipH="1">
            <a:off x="4308706" y="2651807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9569" y="3773515"/>
            <a:ext cx="1253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Efficiency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74778" y="4175332"/>
            <a:ext cx="1063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things right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88892" y="4706404"/>
            <a:ext cx="125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Effectiveness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6529" y="5106058"/>
            <a:ext cx="952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the right thing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104643" y="5568114"/>
            <a:ext cx="1240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Agility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501277" y="5945901"/>
            <a:ext cx="93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Speed of adoption</a:t>
            </a:r>
          </a:p>
        </p:txBody>
      </p:sp>
      <p:sp>
        <p:nvSpPr>
          <p:cNvPr id="18" name="Oval 17"/>
          <p:cNvSpPr/>
          <p:nvPr/>
        </p:nvSpPr>
        <p:spPr>
          <a:xfrm>
            <a:off x="7212169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4" name="Oval 193"/>
          <p:cNvSpPr/>
          <p:nvPr/>
        </p:nvSpPr>
        <p:spPr>
          <a:xfrm>
            <a:off x="8858755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5" name="Oval 194"/>
          <p:cNvSpPr/>
          <p:nvPr/>
        </p:nvSpPr>
        <p:spPr>
          <a:xfrm>
            <a:off x="10464640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6" name="Oval 195"/>
          <p:cNvSpPr/>
          <p:nvPr/>
        </p:nvSpPr>
        <p:spPr>
          <a:xfrm>
            <a:off x="7201957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97" name="Oval 196"/>
          <p:cNvSpPr/>
          <p:nvPr/>
        </p:nvSpPr>
        <p:spPr>
          <a:xfrm>
            <a:off x="8848543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98" name="Oval 197"/>
          <p:cNvSpPr/>
          <p:nvPr/>
        </p:nvSpPr>
        <p:spPr>
          <a:xfrm>
            <a:off x="10454428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99" name="Oval 198"/>
          <p:cNvSpPr/>
          <p:nvPr/>
        </p:nvSpPr>
        <p:spPr>
          <a:xfrm>
            <a:off x="7208970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00" name="Oval 199"/>
          <p:cNvSpPr/>
          <p:nvPr/>
        </p:nvSpPr>
        <p:spPr>
          <a:xfrm>
            <a:off x="8855556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1" name="Oval 200"/>
          <p:cNvSpPr/>
          <p:nvPr/>
        </p:nvSpPr>
        <p:spPr>
          <a:xfrm>
            <a:off x="10461441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2713389843"/>
              </p:ext>
            </p:extLst>
          </p:nvPr>
        </p:nvGraphicFramePr>
        <p:xfrm>
          <a:off x="6128577" y="1104423"/>
          <a:ext cx="7172670" cy="2412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092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4803-2AEB-954A-8F81-11AC5D28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B78F4736-6153-AD4E-A383-0C4907BC8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290542 w 12192000"/>
              <a:gd name="connsiteY1" fmla="*/ 0 h 6858000"/>
              <a:gd name="connsiteX2" fmla="*/ 515938 w 12192000"/>
              <a:gd name="connsiteY2" fmla="*/ 3896806 h 6858000"/>
              <a:gd name="connsiteX3" fmla="*/ 5604403 w 12192000"/>
              <a:gd name="connsiteY3" fmla="*/ 3896806 h 6858000"/>
              <a:gd name="connsiteX4" fmla="*/ 83790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290542" y="0"/>
                </a:lnTo>
                <a:lnTo>
                  <a:pt x="515938" y="3896806"/>
                </a:lnTo>
                <a:lnTo>
                  <a:pt x="5604403" y="3896806"/>
                </a:lnTo>
                <a:lnTo>
                  <a:pt x="83790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3FE15C9-838A-1242-855E-A7BD7E41F9EE}"/>
              </a:ext>
            </a:extLst>
          </p:cNvPr>
          <p:cNvSpPr/>
          <p:nvPr/>
        </p:nvSpPr>
        <p:spPr>
          <a:xfrm>
            <a:off x="515939" y="-26232"/>
            <a:ext cx="7881747" cy="3923038"/>
          </a:xfrm>
          <a:custGeom>
            <a:avLst/>
            <a:gdLst>
              <a:gd name="connsiteX0" fmla="*/ 2793282 w 7881747"/>
              <a:gd name="connsiteY0" fmla="*/ 0 h 3923038"/>
              <a:gd name="connsiteX1" fmla="*/ 7881747 w 7881747"/>
              <a:gd name="connsiteY1" fmla="*/ 0 h 3923038"/>
              <a:gd name="connsiteX2" fmla="*/ 5088465 w 7881747"/>
              <a:gd name="connsiteY2" fmla="*/ 3923038 h 3923038"/>
              <a:gd name="connsiteX3" fmla="*/ 0 w 7881747"/>
              <a:gd name="connsiteY3" fmla="*/ 3923038 h 392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1747" h="3923038">
                <a:moveTo>
                  <a:pt x="2793282" y="0"/>
                </a:moveTo>
                <a:lnTo>
                  <a:pt x="7881747" y="0"/>
                </a:lnTo>
                <a:lnTo>
                  <a:pt x="5088465" y="3923038"/>
                </a:lnTo>
                <a:lnTo>
                  <a:pt x="0" y="3923038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19690BF-E033-7A4E-A321-133702F1508C}"/>
              </a:ext>
            </a:extLst>
          </p:cNvPr>
          <p:cNvSpPr/>
          <p:nvPr/>
        </p:nvSpPr>
        <p:spPr>
          <a:xfrm>
            <a:off x="4360460" y="2977117"/>
            <a:ext cx="3471080" cy="16852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210C9-C069-0845-9D00-4553AB82C258}"/>
              </a:ext>
            </a:extLst>
          </p:cNvPr>
          <p:cNvSpPr txBox="1">
            <a:spLocks/>
          </p:cNvSpPr>
          <p:nvPr/>
        </p:nvSpPr>
        <p:spPr>
          <a:xfrm>
            <a:off x="3494341" y="1127448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b="0">
                <a:solidFill>
                  <a:schemeClr val="bg2"/>
                </a:solidFill>
                <a:latin typeface="Segoe UI Light" panose="020B0502040204020203" pitchFamily="34" charset="0"/>
              </a:rPr>
              <a:t>Thank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C3655F-A2FD-9942-B364-5FD2AB01416D}"/>
              </a:ext>
            </a:extLst>
          </p:cNvPr>
          <p:cNvSpPr txBox="1">
            <a:spLocks/>
          </p:cNvSpPr>
          <p:nvPr/>
        </p:nvSpPr>
        <p:spPr>
          <a:xfrm>
            <a:off x="2804020" y="1840394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>
                <a:solidFill>
                  <a:schemeClr val="bg2"/>
                </a:solidFill>
              </a:rPr>
              <a:t>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A79ACF-B949-2A45-A45F-A079C8EDFE27}"/>
              </a:ext>
            </a:extLst>
          </p:cNvPr>
          <p:cNvCxnSpPr>
            <a:cxnSpLocks/>
          </p:cNvCxnSpPr>
          <p:nvPr/>
        </p:nvCxnSpPr>
        <p:spPr>
          <a:xfrm flipH="1">
            <a:off x="1" y="2977117"/>
            <a:ext cx="2804253" cy="3890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3E2AF-BA72-2F40-B7EE-C20DBFBB1787}"/>
              </a:ext>
            </a:extLst>
          </p:cNvPr>
          <p:cNvCxnSpPr>
            <a:cxnSpLocks/>
          </p:cNvCxnSpPr>
          <p:nvPr/>
        </p:nvCxnSpPr>
        <p:spPr>
          <a:xfrm flipH="1">
            <a:off x="11258752" y="662152"/>
            <a:ext cx="959132" cy="133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23" y="5488725"/>
            <a:ext cx="1581150" cy="542925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D3C9DA6-82E4-1847-BC3A-32D3E1DAD17F}"/>
              </a:ext>
            </a:extLst>
          </p:cNvPr>
          <p:cNvSpPr txBox="1">
            <a:spLocks/>
          </p:cNvSpPr>
          <p:nvPr/>
        </p:nvSpPr>
        <p:spPr>
          <a:xfrm>
            <a:off x="5299438" y="3701439"/>
            <a:ext cx="1593123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</a:rPr>
              <a:t>info@teloxis.com </a:t>
            </a:r>
          </a:p>
        </p:txBody>
      </p:sp>
    </p:spTree>
    <p:extLst>
      <p:ext uri="{BB962C8B-B14F-4D97-AF65-F5344CB8AC3E}">
        <p14:creationId xmlns:p14="http://schemas.microsoft.com/office/powerpoint/2010/main" val="13872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Business Trend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7481" y="1145557"/>
            <a:ext cx="11489728" cy="5489306"/>
            <a:chOff x="1902508" y="1119816"/>
            <a:chExt cx="8604414" cy="5489306"/>
          </a:xfrm>
        </p:grpSpPr>
        <p:cxnSp>
          <p:nvCxnSpPr>
            <p:cNvPr id="94" name="Straight Connector 93"/>
            <p:cNvCxnSpPr>
              <a:endCxn id="141" idx="0"/>
            </p:cNvCxnSpPr>
            <p:nvPr/>
          </p:nvCxnSpPr>
          <p:spPr>
            <a:xfrm>
              <a:off x="4386242" y="2186678"/>
              <a:ext cx="3996504" cy="125992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37" idx="2"/>
              <a:endCxn id="141" idx="0"/>
            </p:cNvCxnSpPr>
            <p:nvPr/>
          </p:nvCxnSpPr>
          <p:spPr>
            <a:xfrm>
              <a:off x="5658325" y="2186678"/>
              <a:ext cx="2724421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2"/>
              <a:endCxn id="141" idx="0"/>
            </p:cNvCxnSpPr>
            <p:nvPr/>
          </p:nvCxnSpPr>
          <p:spPr>
            <a:xfrm>
              <a:off x="7010494" y="2186678"/>
              <a:ext cx="1372252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39" idx="0"/>
            </p:cNvCxnSpPr>
            <p:nvPr/>
          </p:nvCxnSpPr>
          <p:spPr>
            <a:xfrm>
              <a:off x="2935450" y="2162688"/>
              <a:ext cx="1342721" cy="126624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39" idx="0"/>
            </p:cNvCxnSpPr>
            <p:nvPr/>
          </p:nvCxnSpPr>
          <p:spPr>
            <a:xfrm flipH="1">
              <a:off x="4278170" y="2186677"/>
              <a:ext cx="108072" cy="124225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37" idx="2"/>
              <a:endCxn id="139" idx="0"/>
            </p:cNvCxnSpPr>
            <p:nvPr/>
          </p:nvCxnSpPr>
          <p:spPr>
            <a:xfrm flipH="1">
              <a:off x="4278171" y="2186677"/>
              <a:ext cx="1380155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39" idx="0"/>
            </p:cNvCxnSpPr>
            <p:nvPr/>
          </p:nvCxnSpPr>
          <p:spPr>
            <a:xfrm flipH="1">
              <a:off x="4278171" y="2186677"/>
              <a:ext cx="5434201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42" idx="0"/>
            </p:cNvCxnSpPr>
            <p:nvPr/>
          </p:nvCxnSpPr>
          <p:spPr>
            <a:xfrm>
              <a:off x="2935450" y="2162688"/>
              <a:ext cx="407914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42" idx="0"/>
            </p:cNvCxnSpPr>
            <p:nvPr/>
          </p:nvCxnSpPr>
          <p:spPr>
            <a:xfrm>
              <a:off x="4386242" y="2186677"/>
              <a:ext cx="2628352" cy="124820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31" idx="2"/>
              <a:endCxn id="142" idx="0"/>
            </p:cNvCxnSpPr>
            <p:nvPr/>
          </p:nvCxnSpPr>
          <p:spPr>
            <a:xfrm>
              <a:off x="7010494" y="2186677"/>
              <a:ext cx="4100" cy="1248203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37" idx="2"/>
              <a:endCxn id="142" idx="0"/>
            </p:cNvCxnSpPr>
            <p:nvPr/>
          </p:nvCxnSpPr>
          <p:spPr>
            <a:xfrm>
              <a:off x="5658325" y="2186677"/>
              <a:ext cx="1356269" cy="124820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142" idx="0"/>
            </p:cNvCxnSpPr>
            <p:nvPr/>
          </p:nvCxnSpPr>
          <p:spPr>
            <a:xfrm flipH="1">
              <a:off x="7014595" y="2186677"/>
              <a:ext cx="269777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31" idx="2"/>
              <a:endCxn id="143" idx="0"/>
            </p:cNvCxnSpPr>
            <p:nvPr/>
          </p:nvCxnSpPr>
          <p:spPr>
            <a:xfrm>
              <a:off x="7010494" y="2186678"/>
              <a:ext cx="2668396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37" idx="2"/>
              <a:endCxn id="143" idx="0"/>
            </p:cNvCxnSpPr>
            <p:nvPr/>
          </p:nvCxnSpPr>
          <p:spPr>
            <a:xfrm>
              <a:off x="5658326" y="2186678"/>
              <a:ext cx="4020565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43" idx="0"/>
            </p:cNvCxnSpPr>
            <p:nvPr/>
          </p:nvCxnSpPr>
          <p:spPr>
            <a:xfrm flipH="1">
              <a:off x="9678891" y="2186678"/>
              <a:ext cx="33481" cy="12599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0" idx="0"/>
            </p:cNvCxnSpPr>
            <p:nvPr/>
          </p:nvCxnSpPr>
          <p:spPr>
            <a:xfrm>
              <a:off x="2935450" y="2162688"/>
              <a:ext cx="263886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0" idx="0"/>
            </p:cNvCxnSpPr>
            <p:nvPr/>
          </p:nvCxnSpPr>
          <p:spPr>
            <a:xfrm flipH="1">
              <a:off x="5574315" y="2186677"/>
              <a:ext cx="413805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37" idx="2"/>
              <a:endCxn id="136" idx="0"/>
            </p:cNvCxnSpPr>
            <p:nvPr/>
          </p:nvCxnSpPr>
          <p:spPr>
            <a:xfrm flipH="1">
              <a:off x="2982027" y="2186677"/>
              <a:ext cx="2676299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36" idx="0"/>
            </p:cNvCxnSpPr>
            <p:nvPr/>
          </p:nvCxnSpPr>
          <p:spPr>
            <a:xfrm flipH="1">
              <a:off x="2982027" y="2186677"/>
              <a:ext cx="6730345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36" idx="0"/>
            </p:cNvCxnSpPr>
            <p:nvPr/>
          </p:nvCxnSpPr>
          <p:spPr>
            <a:xfrm flipH="1">
              <a:off x="2982026" y="2186677"/>
              <a:ext cx="1404216" cy="124225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33" idx="2"/>
              <a:endCxn id="136" idx="0"/>
            </p:cNvCxnSpPr>
            <p:nvPr/>
          </p:nvCxnSpPr>
          <p:spPr>
            <a:xfrm flipH="1">
              <a:off x="2982027" y="2186677"/>
              <a:ext cx="5380637" cy="124225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1" idx="2"/>
              <a:endCxn id="136" idx="0"/>
            </p:cNvCxnSpPr>
            <p:nvPr/>
          </p:nvCxnSpPr>
          <p:spPr>
            <a:xfrm flipH="1">
              <a:off x="2982026" y="2186677"/>
              <a:ext cx="4028468" cy="124225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36" idx="2"/>
              <a:endCxn id="157" idx="0"/>
            </p:cNvCxnSpPr>
            <p:nvPr/>
          </p:nvCxnSpPr>
          <p:spPr>
            <a:xfrm>
              <a:off x="2982026" y="4388928"/>
              <a:ext cx="145241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6" idx="2"/>
              <a:endCxn id="159" idx="0"/>
            </p:cNvCxnSpPr>
            <p:nvPr/>
          </p:nvCxnSpPr>
          <p:spPr>
            <a:xfrm>
              <a:off x="2982026" y="4388928"/>
              <a:ext cx="531072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40" idx="2"/>
              <a:endCxn id="159" idx="0"/>
            </p:cNvCxnSpPr>
            <p:nvPr/>
          </p:nvCxnSpPr>
          <p:spPr>
            <a:xfrm>
              <a:off x="5574314" y="4394880"/>
              <a:ext cx="271843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40" idx="2"/>
              <a:endCxn id="157" idx="0"/>
            </p:cNvCxnSpPr>
            <p:nvPr/>
          </p:nvCxnSpPr>
          <p:spPr>
            <a:xfrm flipH="1">
              <a:off x="4434436" y="4394880"/>
              <a:ext cx="113987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43" idx="2"/>
              <a:endCxn id="157" idx="0"/>
            </p:cNvCxnSpPr>
            <p:nvPr/>
          </p:nvCxnSpPr>
          <p:spPr>
            <a:xfrm flipH="1">
              <a:off x="4434436" y="4406599"/>
              <a:ext cx="524445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43" idx="2"/>
              <a:endCxn id="159" idx="0"/>
            </p:cNvCxnSpPr>
            <p:nvPr/>
          </p:nvCxnSpPr>
          <p:spPr>
            <a:xfrm flipH="1">
              <a:off x="8292746" y="4406599"/>
              <a:ext cx="138614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42" idx="2"/>
              <a:endCxn id="158" idx="0"/>
            </p:cNvCxnSpPr>
            <p:nvPr/>
          </p:nvCxnSpPr>
          <p:spPr>
            <a:xfrm flipH="1">
              <a:off x="6363592" y="4394880"/>
              <a:ext cx="651003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42" idx="2"/>
              <a:endCxn id="159" idx="0"/>
            </p:cNvCxnSpPr>
            <p:nvPr/>
          </p:nvCxnSpPr>
          <p:spPr>
            <a:xfrm>
              <a:off x="7014594" y="4394880"/>
              <a:ext cx="127815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42" idx="2"/>
              <a:endCxn id="157" idx="0"/>
            </p:cNvCxnSpPr>
            <p:nvPr/>
          </p:nvCxnSpPr>
          <p:spPr>
            <a:xfrm flipH="1">
              <a:off x="4434436" y="4394880"/>
              <a:ext cx="258015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9" idx="2"/>
              <a:endCxn id="158" idx="0"/>
            </p:cNvCxnSpPr>
            <p:nvPr/>
          </p:nvCxnSpPr>
          <p:spPr>
            <a:xfrm>
              <a:off x="4278171" y="4388928"/>
              <a:ext cx="2085421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9" idx="2"/>
              <a:endCxn id="157" idx="0"/>
            </p:cNvCxnSpPr>
            <p:nvPr/>
          </p:nvCxnSpPr>
          <p:spPr>
            <a:xfrm>
              <a:off x="4278170" y="4388928"/>
              <a:ext cx="156266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41" idx="2"/>
              <a:endCxn id="158" idx="0"/>
            </p:cNvCxnSpPr>
            <p:nvPr/>
          </p:nvCxnSpPr>
          <p:spPr>
            <a:xfrm flipH="1">
              <a:off x="6363592" y="4406599"/>
              <a:ext cx="2019155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41" idx="2"/>
              <a:endCxn id="159" idx="0"/>
            </p:cNvCxnSpPr>
            <p:nvPr/>
          </p:nvCxnSpPr>
          <p:spPr>
            <a:xfrm flipH="1">
              <a:off x="8292746" y="4406599"/>
              <a:ext cx="90000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26002" y="111981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/ Analytics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66162" y="112130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Sensors &amp; Actuators</a:t>
              </a: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494" y="1706677"/>
              <a:ext cx="360000" cy="480000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6330458" y="112130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Computing</a:t>
              </a: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663" y="1706677"/>
              <a:ext cx="360000" cy="480000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7554594" y="1121305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Natural User Interfaces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922746" y="112130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Ubiquitous </a:t>
              </a:r>
              <a:b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Connectivity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2442026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 Digital &amp; Physical Experiences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325" y="1706677"/>
              <a:ext cx="360000" cy="480000"/>
            </a:xfrm>
            <a:prstGeom prst="rect">
              <a:avLst/>
            </a:prstGeom>
          </p:spPr>
        </p:pic>
        <p:sp>
          <p:nvSpPr>
            <p:cNvPr id="138" name="TextBox 137"/>
            <p:cNvSpPr txBox="1"/>
            <p:nvPr/>
          </p:nvSpPr>
          <p:spPr>
            <a:xfrm>
              <a:off x="5034314" y="111981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Mobile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738170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internet of Everything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03431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 of Knowledge Work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42746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Social Matrix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647459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&amp; Advanced Analytics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9138890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Anything as-a-service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1565115" y="1818967"/>
              <a:ext cx="1013996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1741383" y="3805210"/>
              <a:ext cx="661463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rot="16200000">
              <a:off x="1658368" y="5691593"/>
              <a:ext cx="834011" cy="345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Leverage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763600" y="6137081"/>
              <a:ext cx="1342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the Experience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93382" y="6147457"/>
              <a:ext cx="90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Enhance Productivity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702776" y="6137082"/>
              <a:ext cx="1181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New Business Models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0" name="Straight Connector 149"/>
            <p:cNvCxnSpPr>
              <a:endCxn id="141" idx="0"/>
            </p:cNvCxnSpPr>
            <p:nvPr/>
          </p:nvCxnSpPr>
          <p:spPr>
            <a:xfrm>
              <a:off x="2935450" y="2162687"/>
              <a:ext cx="5447297" cy="128391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40" idx="2"/>
              <a:endCxn id="158" idx="0"/>
            </p:cNvCxnSpPr>
            <p:nvPr/>
          </p:nvCxnSpPr>
          <p:spPr>
            <a:xfrm>
              <a:off x="5574315" y="4394880"/>
              <a:ext cx="789277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6" descr="D:\Documents on D Drive\nd35532\Pictures\line-icon-set\line-icon-set\PNG\signal21.png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834" y="1682685"/>
              <a:ext cx="3600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" name="Straight Connector 152"/>
            <p:cNvCxnSpPr>
              <a:stCxn id="133" idx="2"/>
              <a:endCxn id="142" idx="0"/>
            </p:cNvCxnSpPr>
            <p:nvPr/>
          </p:nvCxnSpPr>
          <p:spPr>
            <a:xfrm flipH="1">
              <a:off x="7014595" y="2186677"/>
              <a:ext cx="1348069" cy="124820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3" idx="2"/>
              <a:endCxn id="141" idx="0"/>
            </p:cNvCxnSpPr>
            <p:nvPr/>
          </p:nvCxnSpPr>
          <p:spPr>
            <a:xfrm>
              <a:off x="8362664" y="2186678"/>
              <a:ext cx="20083" cy="125992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5" name="Picture 8" descr="D:\Documents on D Drive\nd35532\Pictures\line-icon-set\line-icon-set\PNG\syncing.png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452" y="1682685"/>
              <a:ext cx="360705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9" descr="D:\Documents on D Drive\nd35532\Pictures\glyphicons_free\glyphicons_free\glyphicons\png\glyphicons_040_stats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2" y="1682687"/>
              <a:ext cx="3744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436" y="5451307"/>
              <a:ext cx="540000" cy="720000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91" y="5451307"/>
              <a:ext cx="540000" cy="720000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746" y="5451307"/>
              <a:ext cx="54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How Could I?</a:t>
            </a: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0" y="3194898"/>
            <a:ext cx="3591276" cy="2741357"/>
          </a:xfrm>
          <a:prstGeom prst="rect">
            <a:avLst/>
          </a:prstGeom>
        </p:spPr>
      </p:pic>
      <p:sp>
        <p:nvSpPr>
          <p:cNvPr id="187" name="Cloud Callout 186"/>
          <p:cNvSpPr/>
          <p:nvPr/>
        </p:nvSpPr>
        <p:spPr>
          <a:xfrm>
            <a:off x="2714596" y="1546670"/>
            <a:ext cx="2130552" cy="914400"/>
          </a:xfrm>
          <a:prstGeom prst="cloudCallout">
            <a:avLst>
              <a:gd name="adj1" fmla="val 11426"/>
              <a:gd name="adj2" fmla="val 8819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Retain Talent</a:t>
            </a:r>
          </a:p>
        </p:txBody>
      </p:sp>
      <p:sp>
        <p:nvSpPr>
          <p:cNvPr id="188" name="Cloud Callout 187"/>
          <p:cNvSpPr/>
          <p:nvPr/>
        </p:nvSpPr>
        <p:spPr>
          <a:xfrm>
            <a:off x="506320" y="2347440"/>
            <a:ext cx="2130552" cy="914400"/>
          </a:xfrm>
          <a:prstGeom prst="cloudCallout">
            <a:avLst>
              <a:gd name="adj1" fmla="val 95412"/>
              <a:gd name="adj2" fmla="val 7387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Growth </a:t>
            </a:r>
          </a:p>
        </p:txBody>
      </p:sp>
      <p:sp>
        <p:nvSpPr>
          <p:cNvPr id="189" name="Cloud Callout 188"/>
          <p:cNvSpPr/>
          <p:nvPr/>
        </p:nvSpPr>
        <p:spPr>
          <a:xfrm>
            <a:off x="363017" y="4108376"/>
            <a:ext cx="2286000" cy="914400"/>
          </a:xfrm>
          <a:prstGeom prst="cloudCallout">
            <a:avLst>
              <a:gd name="adj1" fmla="val 83450"/>
              <a:gd name="adj2" fmla="val -6868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new products faster</a:t>
            </a:r>
          </a:p>
        </p:txBody>
      </p:sp>
      <p:sp>
        <p:nvSpPr>
          <p:cNvPr id="190" name="Cloud Callout 189"/>
          <p:cNvSpPr/>
          <p:nvPr/>
        </p:nvSpPr>
        <p:spPr>
          <a:xfrm>
            <a:off x="7694712" y="2841163"/>
            <a:ext cx="3635201" cy="914400"/>
          </a:xfrm>
          <a:prstGeom prst="cloudCallout">
            <a:avLst>
              <a:gd name="adj1" fmla="val -104898"/>
              <a:gd name="adj2" fmla="val 1922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Cloud Callout 190"/>
          <p:cNvSpPr/>
          <p:nvPr/>
        </p:nvSpPr>
        <p:spPr>
          <a:xfrm>
            <a:off x="8025450" y="4585046"/>
            <a:ext cx="3706167" cy="914400"/>
          </a:xfrm>
          <a:prstGeom prst="cloudCallout">
            <a:avLst>
              <a:gd name="adj1" fmla="val -104351"/>
              <a:gd name="adj2" fmla="val -932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Responsive IT</a:t>
            </a:r>
          </a:p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Cloud Callout 191"/>
          <p:cNvSpPr/>
          <p:nvPr/>
        </p:nvSpPr>
        <p:spPr>
          <a:xfrm>
            <a:off x="5444388" y="1546670"/>
            <a:ext cx="4188655" cy="914400"/>
          </a:xfrm>
          <a:prstGeom prst="cloudCallout">
            <a:avLst>
              <a:gd name="adj1" fmla="val -60576"/>
              <a:gd name="adj2" fmla="val 9796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an Agile Business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487494" y="3109232"/>
            <a:ext cx="1852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Drive Innovation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Should I?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8390" y="1089245"/>
            <a:ext cx="11747715" cy="5303504"/>
            <a:chOff x="255599" y="1089245"/>
            <a:chExt cx="11110172" cy="5303504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2693433893"/>
                </p:ext>
              </p:extLst>
            </p:nvPr>
          </p:nvGraphicFramePr>
          <p:xfrm>
            <a:off x="1030845" y="1729029"/>
            <a:ext cx="9838648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897273" y="1089245"/>
              <a:ext cx="4105791" cy="580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Adaptive learning, Quick decision making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44118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Internal collaboration &amp; External Orientation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44118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and learn approach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99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Generate measurable business values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599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Embedding technology intelligence in every aspect of business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43104" y="5852649"/>
              <a:ext cx="4105791" cy="5401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Cross functional  teams for ideas incubation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87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Why Should I?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2193577"/>
              </p:ext>
            </p:extLst>
          </p:nvPr>
        </p:nvGraphicFramePr>
        <p:xfrm>
          <a:off x="273337" y="1252654"/>
          <a:ext cx="4748559" cy="517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5309473" y="1252654"/>
            <a:ext cx="6684264" cy="5170307"/>
            <a:chOff x="385" y="663"/>
            <a:chExt cx="5171" cy="3175"/>
          </a:xfrm>
        </p:grpSpPr>
        <p:sp>
          <p:nvSpPr>
            <p:cNvPr id="20" name="AutoShape 3"/>
            <p:cNvSpPr>
              <a:spLocks noChangeArrowheads="1"/>
            </p:cNvSpPr>
            <p:nvPr/>
          </p:nvSpPr>
          <p:spPr bwMode="auto">
            <a:xfrm>
              <a:off x="385" y="1207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endParaRPr lang="en-US" altLang="en-US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>
              <a:off x="385" y="2931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85" y="2069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464" y="1408"/>
              <a:ext cx="915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Conceptual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01" y="2224"/>
              <a:ext cx="64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49" y="3086"/>
              <a:ext cx="94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Operational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1428" y="663"/>
              <a:ext cx="875" cy="3175"/>
              <a:chOff x="1428" y="663"/>
              <a:chExt cx="875" cy="3175"/>
            </a:xfrm>
          </p:grpSpPr>
          <p:sp>
            <p:nvSpPr>
              <p:cNvPr id="47" name="AutoShape 10"/>
              <p:cNvSpPr>
                <a:spLocks noChangeArrowheads="1"/>
              </p:cNvSpPr>
              <p:nvPr/>
            </p:nvSpPr>
            <p:spPr bwMode="auto">
              <a:xfrm>
                <a:off x="1428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1519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Process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1519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Workflow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4"/>
              <p:cNvSpPr txBox="1">
                <a:spLocks noChangeArrowheads="1"/>
              </p:cNvSpPr>
              <p:nvPr/>
            </p:nvSpPr>
            <p:spPr bwMode="auto">
              <a:xfrm>
                <a:off x="1429" y="728"/>
                <a:ext cx="874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Business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3393" y="663"/>
              <a:ext cx="940" cy="3175"/>
              <a:chOff x="2395" y="663"/>
              <a:chExt cx="940" cy="3175"/>
            </a:xfrm>
          </p:grpSpPr>
          <p:sp>
            <p:nvSpPr>
              <p:cNvPr id="42" name="AutoShape 16"/>
              <p:cNvSpPr>
                <a:spLocks noChangeArrowheads="1"/>
              </p:cNvSpPr>
              <p:nvPr/>
            </p:nvSpPr>
            <p:spPr bwMode="auto">
              <a:xfrm>
                <a:off x="2426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2517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Logical data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2517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Physical data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2395" y="728"/>
                <a:ext cx="940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8" name="Group 21"/>
            <p:cNvGrpSpPr>
              <a:grpSpLocks/>
            </p:cNvGrpSpPr>
            <p:nvPr/>
          </p:nvGrpSpPr>
          <p:grpSpPr bwMode="auto">
            <a:xfrm>
              <a:off x="2407" y="663"/>
              <a:ext cx="916" cy="3175"/>
              <a:chOff x="3405" y="663"/>
              <a:chExt cx="916" cy="3175"/>
            </a:xfrm>
          </p:grpSpPr>
          <p:sp>
            <p:nvSpPr>
              <p:cNvPr id="37" name="AutoShape 22"/>
              <p:cNvSpPr>
                <a:spLocks noChangeArrowheads="1"/>
              </p:cNvSpPr>
              <p:nvPr/>
            </p:nvSpPr>
            <p:spPr bwMode="auto">
              <a:xfrm>
                <a:off x="3424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auto">
              <a:xfrm>
                <a:off x="3515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catalogue 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3515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3515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design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Text Box 26"/>
              <p:cNvSpPr txBox="1">
                <a:spLocks noChangeArrowheads="1"/>
              </p:cNvSpPr>
              <p:nvPr/>
            </p:nvSpPr>
            <p:spPr bwMode="auto">
              <a:xfrm>
                <a:off x="3405" y="728"/>
                <a:ext cx="916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27"/>
            <p:cNvGrpSpPr>
              <a:grpSpLocks/>
            </p:cNvGrpSpPr>
            <p:nvPr/>
          </p:nvGrpSpPr>
          <p:grpSpPr bwMode="auto">
            <a:xfrm>
              <a:off x="4415" y="663"/>
              <a:ext cx="919" cy="3175"/>
              <a:chOff x="4415" y="663"/>
              <a:chExt cx="919" cy="3175"/>
            </a:xfrm>
          </p:grpSpPr>
          <p:sp>
            <p:nvSpPr>
              <p:cNvPr id="32" name="AutoShape 28"/>
              <p:cNvSpPr>
                <a:spLocks noChangeArrowheads="1"/>
              </p:cNvSpPr>
              <p:nvPr/>
            </p:nvSpPr>
            <p:spPr bwMode="auto">
              <a:xfrm>
                <a:off x="4422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513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Technology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platform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4513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Technical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4513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Infrastructure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ext Box 32"/>
              <p:cNvSpPr txBox="1">
                <a:spLocks noChangeArrowheads="1"/>
              </p:cNvSpPr>
              <p:nvPr/>
            </p:nvSpPr>
            <p:spPr bwMode="auto">
              <a:xfrm>
                <a:off x="4415" y="728"/>
                <a:ext cx="919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Technology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48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-2655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Process Migration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9485" y="1106946"/>
            <a:ext cx="11561735" cy="5479834"/>
            <a:chOff x="1139483" y="1106946"/>
            <a:chExt cx="9323512" cy="4884447"/>
          </a:xfrm>
        </p:grpSpPr>
        <p:sp>
          <p:nvSpPr>
            <p:cNvPr id="70" name="Rectangle 69"/>
            <p:cNvSpPr/>
            <p:nvPr/>
          </p:nvSpPr>
          <p:spPr>
            <a:xfrm>
              <a:off x="2831163" y="3267187"/>
              <a:ext cx="1728192" cy="2724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Adaptability to innovation &amp; change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conditions for Digital Excellence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Cross -functional collaboration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micro services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and Mobile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31363" y="3267186"/>
              <a:ext cx="1796400" cy="24610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Intrapreneurship  mindset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Skill Development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Centricity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 technology to improve performance and deliveries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 Analytics  in decision making</a:t>
              </a:r>
            </a:p>
          </p:txBody>
        </p:sp>
        <p:graphicFrame>
          <p:nvGraphicFramePr>
            <p:cNvPr id="72" name="Diagram 71"/>
            <p:cNvGraphicFramePr/>
            <p:nvPr>
              <p:extLst>
                <p:ext uri="{D42A27DB-BD31-4B8C-83A1-F6EECF244321}">
                  <p14:modId xmlns:p14="http://schemas.microsoft.com/office/powerpoint/2010/main" val="333948858"/>
                </p:ext>
              </p:extLst>
            </p:nvPr>
          </p:nvGraphicFramePr>
          <p:xfrm>
            <a:off x="1318995" y="1703420"/>
            <a:ext cx="9144000" cy="914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3" name="Rectangle 72"/>
            <p:cNvSpPr/>
            <p:nvPr/>
          </p:nvSpPr>
          <p:spPr>
            <a:xfrm>
              <a:off x="1139483" y="3226707"/>
              <a:ext cx="1691680" cy="2501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Internal  Capabilities</a:t>
              </a:r>
            </a:p>
            <a:p>
              <a:pPr marL="365125" lvl="1" indent="-182563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Opportunities, Process, Technology, Business Model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External Competitive Scenario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Environment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2363" y="2787568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Dynamic Economic, Competitive and Technology Scenario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45163" y="3140315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1368083" y="2760093"/>
              <a:ext cx="8892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311452" y="1459692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92227" y="3267186"/>
              <a:ext cx="1883552" cy="2027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Digitizing processes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unified customer experience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Reviewing business models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Strategic  Partner Management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485531" y="3267186"/>
              <a:ext cx="1618440" cy="1702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Ecosystems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Intelligence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Devices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Security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18995" y="1106946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Current Business Growth Requirements and  Future Business Augmentation Plans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Phased Approach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85980" y="1060911"/>
            <a:ext cx="11670223" cy="4757527"/>
            <a:chOff x="76200" y="1210902"/>
            <a:chExt cx="9032875" cy="4003101"/>
          </a:xfrm>
        </p:grpSpPr>
        <p:sp>
          <p:nvSpPr>
            <p:cNvPr id="126" name="Freeform 2"/>
            <p:cNvSpPr>
              <a:spLocks/>
            </p:cNvSpPr>
            <p:nvPr/>
          </p:nvSpPr>
          <p:spPr bwMode="auto">
            <a:xfrm>
              <a:off x="838200" y="2232025"/>
              <a:ext cx="7467600" cy="619125"/>
            </a:xfrm>
            <a:custGeom>
              <a:avLst/>
              <a:gdLst>
                <a:gd name="T0" fmla="*/ 0 w 4704"/>
                <a:gd name="T1" fmla="*/ 294 h 390"/>
                <a:gd name="T2" fmla="*/ 93 w 4704"/>
                <a:gd name="T3" fmla="*/ 294 h 390"/>
                <a:gd name="T4" fmla="*/ 455 w 4704"/>
                <a:gd name="T5" fmla="*/ 0 h 390"/>
                <a:gd name="T6" fmla="*/ 1178 w 4704"/>
                <a:gd name="T7" fmla="*/ 6 h 390"/>
                <a:gd name="T8" fmla="*/ 1334 w 4704"/>
                <a:gd name="T9" fmla="*/ 387 h 390"/>
                <a:gd name="T10" fmla="*/ 1546 w 4704"/>
                <a:gd name="T11" fmla="*/ 387 h 390"/>
                <a:gd name="T12" fmla="*/ 1661 w 4704"/>
                <a:gd name="T13" fmla="*/ 6 h 390"/>
                <a:gd name="T14" fmla="*/ 3062 w 4704"/>
                <a:gd name="T15" fmla="*/ 6 h 390"/>
                <a:gd name="T16" fmla="*/ 3312 w 4704"/>
                <a:gd name="T17" fmla="*/ 390 h 390"/>
                <a:gd name="T18" fmla="*/ 3520 w 4704"/>
                <a:gd name="T19" fmla="*/ 390 h 390"/>
                <a:gd name="T20" fmla="*/ 3654 w 4704"/>
                <a:gd name="T21" fmla="*/ 6 h 390"/>
                <a:gd name="T22" fmla="*/ 4221 w 4704"/>
                <a:gd name="T23" fmla="*/ 12 h 390"/>
                <a:gd name="T24" fmla="*/ 4608 w 4704"/>
                <a:gd name="T25" fmla="*/ 307 h 390"/>
                <a:gd name="T26" fmla="*/ 4704 w 4704"/>
                <a:gd name="T27" fmla="*/ 307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04"/>
                <a:gd name="T43" fmla="*/ 0 h 390"/>
                <a:gd name="T44" fmla="*/ 4704 w 4704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04" h="390">
                  <a:moveTo>
                    <a:pt x="0" y="294"/>
                  </a:moveTo>
                  <a:lnTo>
                    <a:pt x="93" y="294"/>
                  </a:lnTo>
                  <a:lnTo>
                    <a:pt x="455" y="0"/>
                  </a:lnTo>
                  <a:lnTo>
                    <a:pt x="1178" y="6"/>
                  </a:lnTo>
                  <a:lnTo>
                    <a:pt x="1334" y="387"/>
                  </a:lnTo>
                  <a:lnTo>
                    <a:pt x="1546" y="387"/>
                  </a:lnTo>
                  <a:cubicBezTo>
                    <a:pt x="1603" y="196"/>
                    <a:pt x="1661" y="6"/>
                    <a:pt x="1661" y="6"/>
                  </a:cubicBezTo>
                  <a:lnTo>
                    <a:pt x="3062" y="6"/>
                  </a:lnTo>
                  <a:lnTo>
                    <a:pt x="3312" y="390"/>
                  </a:lnTo>
                  <a:lnTo>
                    <a:pt x="3520" y="390"/>
                  </a:lnTo>
                  <a:lnTo>
                    <a:pt x="3654" y="6"/>
                  </a:lnTo>
                  <a:lnTo>
                    <a:pt x="4221" y="12"/>
                  </a:lnTo>
                  <a:lnTo>
                    <a:pt x="4608" y="307"/>
                  </a:lnTo>
                  <a:lnTo>
                    <a:pt x="4704" y="307"/>
                  </a:lnTo>
                </a:path>
              </a:pathLst>
            </a:custGeom>
            <a:noFill/>
            <a:ln w="1016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Freeform 3"/>
            <p:cNvSpPr>
              <a:spLocks/>
            </p:cNvSpPr>
            <p:nvPr/>
          </p:nvSpPr>
          <p:spPr bwMode="auto">
            <a:xfrm>
              <a:off x="828675" y="2236788"/>
              <a:ext cx="7486650" cy="619125"/>
            </a:xfrm>
            <a:custGeom>
              <a:avLst/>
              <a:gdLst>
                <a:gd name="T0" fmla="*/ 0 w 4716"/>
                <a:gd name="T1" fmla="*/ 355 h 390"/>
                <a:gd name="T2" fmla="*/ 96 w 4716"/>
                <a:gd name="T3" fmla="*/ 355 h 390"/>
                <a:gd name="T4" fmla="*/ 606 w 4716"/>
                <a:gd name="T5" fmla="*/ 190 h 390"/>
                <a:gd name="T6" fmla="*/ 1153 w 4716"/>
                <a:gd name="T7" fmla="*/ 195 h 390"/>
                <a:gd name="T8" fmla="*/ 1292 w 4716"/>
                <a:gd name="T9" fmla="*/ 387 h 390"/>
                <a:gd name="T10" fmla="*/ 1612 w 4716"/>
                <a:gd name="T11" fmla="*/ 387 h 390"/>
                <a:gd name="T12" fmla="*/ 1776 w 4716"/>
                <a:gd name="T13" fmla="*/ 6 h 390"/>
                <a:gd name="T14" fmla="*/ 1993 w 4716"/>
                <a:gd name="T15" fmla="*/ 0 h 390"/>
                <a:gd name="T16" fmla="*/ 2233 w 4716"/>
                <a:gd name="T17" fmla="*/ 384 h 390"/>
                <a:gd name="T18" fmla="*/ 2457 w 4716"/>
                <a:gd name="T19" fmla="*/ 384 h 390"/>
                <a:gd name="T20" fmla="*/ 2793 w 4716"/>
                <a:gd name="T21" fmla="*/ 192 h 390"/>
                <a:gd name="T22" fmla="*/ 3065 w 4716"/>
                <a:gd name="T23" fmla="*/ 195 h 390"/>
                <a:gd name="T24" fmla="*/ 3299 w 4716"/>
                <a:gd name="T25" fmla="*/ 387 h 390"/>
                <a:gd name="T26" fmla="*/ 3609 w 4716"/>
                <a:gd name="T27" fmla="*/ 390 h 390"/>
                <a:gd name="T28" fmla="*/ 3747 w 4716"/>
                <a:gd name="T29" fmla="*/ 6 h 390"/>
                <a:gd name="T30" fmla="*/ 3964 w 4716"/>
                <a:gd name="T31" fmla="*/ 6 h 390"/>
                <a:gd name="T32" fmla="*/ 4044 w 4716"/>
                <a:gd name="T33" fmla="*/ 192 h 390"/>
                <a:gd name="T34" fmla="*/ 4252 w 4716"/>
                <a:gd name="T35" fmla="*/ 198 h 390"/>
                <a:gd name="T36" fmla="*/ 4611 w 4716"/>
                <a:gd name="T37" fmla="*/ 352 h 390"/>
                <a:gd name="T38" fmla="*/ 4716 w 4716"/>
                <a:gd name="T39" fmla="*/ 355 h 3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16"/>
                <a:gd name="T61" fmla="*/ 0 h 390"/>
                <a:gd name="T62" fmla="*/ 4716 w 4716"/>
                <a:gd name="T63" fmla="*/ 390 h 3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16" h="390">
                  <a:moveTo>
                    <a:pt x="0" y="355"/>
                  </a:moveTo>
                  <a:lnTo>
                    <a:pt x="96" y="355"/>
                  </a:lnTo>
                  <a:lnTo>
                    <a:pt x="606" y="190"/>
                  </a:lnTo>
                  <a:lnTo>
                    <a:pt x="1153" y="195"/>
                  </a:lnTo>
                  <a:lnTo>
                    <a:pt x="1292" y="387"/>
                  </a:lnTo>
                  <a:lnTo>
                    <a:pt x="1612" y="387"/>
                  </a:lnTo>
                  <a:lnTo>
                    <a:pt x="1776" y="6"/>
                  </a:lnTo>
                  <a:lnTo>
                    <a:pt x="1993" y="0"/>
                  </a:lnTo>
                  <a:lnTo>
                    <a:pt x="2233" y="384"/>
                  </a:lnTo>
                  <a:lnTo>
                    <a:pt x="2457" y="384"/>
                  </a:lnTo>
                  <a:lnTo>
                    <a:pt x="2793" y="192"/>
                  </a:lnTo>
                  <a:lnTo>
                    <a:pt x="3065" y="195"/>
                  </a:lnTo>
                  <a:lnTo>
                    <a:pt x="3299" y="387"/>
                  </a:lnTo>
                  <a:lnTo>
                    <a:pt x="3609" y="390"/>
                  </a:lnTo>
                  <a:lnTo>
                    <a:pt x="3747" y="6"/>
                  </a:lnTo>
                  <a:lnTo>
                    <a:pt x="3964" y="6"/>
                  </a:lnTo>
                  <a:lnTo>
                    <a:pt x="4044" y="192"/>
                  </a:lnTo>
                  <a:lnTo>
                    <a:pt x="4252" y="198"/>
                  </a:lnTo>
                  <a:lnTo>
                    <a:pt x="4611" y="352"/>
                  </a:lnTo>
                  <a:lnTo>
                    <a:pt x="4716" y="355"/>
                  </a:lnTo>
                </a:path>
              </a:pathLst>
            </a:custGeom>
            <a:noFill/>
            <a:ln w="1016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Freeform 4"/>
            <p:cNvSpPr>
              <a:spLocks/>
            </p:cNvSpPr>
            <p:nvPr/>
          </p:nvSpPr>
          <p:spPr bwMode="auto">
            <a:xfrm>
              <a:off x="822325" y="2846388"/>
              <a:ext cx="7478713" cy="619125"/>
            </a:xfrm>
            <a:custGeom>
              <a:avLst/>
              <a:gdLst>
                <a:gd name="T0" fmla="*/ 0 w 4711"/>
                <a:gd name="T1" fmla="*/ 83 h 390"/>
                <a:gd name="T2" fmla="*/ 96 w 4711"/>
                <a:gd name="T3" fmla="*/ 89 h 390"/>
                <a:gd name="T4" fmla="*/ 571 w 4711"/>
                <a:gd name="T5" fmla="*/ 387 h 390"/>
                <a:gd name="T6" fmla="*/ 1069 w 4711"/>
                <a:gd name="T7" fmla="*/ 387 h 390"/>
                <a:gd name="T8" fmla="*/ 1322 w 4711"/>
                <a:gd name="T9" fmla="*/ 6 h 390"/>
                <a:gd name="T10" fmla="*/ 1536 w 4711"/>
                <a:gd name="T11" fmla="*/ 9 h 390"/>
                <a:gd name="T12" fmla="*/ 1652 w 4711"/>
                <a:gd name="T13" fmla="*/ 387 h 390"/>
                <a:gd name="T14" fmla="*/ 3293 w 4711"/>
                <a:gd name="T15" fmla="*/ 390 h 390"/>
                <a:gd name="T16" fmla="*/ 3322 w 4711"/>
                <a:gd name="T17" fmla="*/ 3 h 390"/>
                <a:gd name="T18" fmla="*/ 3524 w 4711"/>
                <a:gd name="T19" fmla="*/ 0 h 390"/>
                <a:gd name="T20" fmla="*/ 3634 w 4711"/>
                <a:gd name="T21" fmla="*/ 376 h 390"/>
                <a:gd name="T22" fmla="*/ 4503 w 4711"/>
                <a:gd name="T23" fmla="*/ 390 h 390"/>
                <a:gd name="T24" fmla="*/ 4618 w 4711"/>
                <a:gd name="T25" fmla="*/ 102 h 390"/>
                <a:gd name="T26" fmla="*/ 4711 w 4711"/>
                <a:gd name="T27" fmla="*/ 102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11"/>
                <a:gd name="T43" fmla="*/ 0 h 390"/>
                <a:gd name="T44" fmla="*/ 4711 w 4711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11" h="390">
                  <a:moveTo>
                    <a:pt x="0" y="83"/>
                  </a:moveTo>
                  <a:lnTo>
                    <a:pt x="96" y="89"/>
                  </a:lnTo>
                  <a:lnTo>
                    <a:pt x="571" y="387"/>
                  </a:lnTo>
                  <a:lnTo>
                    <a:pt x="1069" y="387"/>
                  </a:lnTo>
                  <a:lnTo>
                    <a:pt x="1322" y="6"/>
                  </a:lnTo>
                  <a:lnTo>
                    <a:pt x="1536" y="9"/>
                  </a:lnTo>
                  <a:lnTo>
                    <a:pt x="1652" y="387"/>
                  </a:lnTo>
                  <a:lnTo>
                    <a:pt x="3293" y="390"/>
                  </a:lnTo>
                  <a:lnTo>
                    <a:pt x="3322" y="3"/>
                  </a:lnTo>
                  <a:lnTo>
                    <a:pt x="3524" y="0"/>
                  </a:lnTo>
                  <a:lnTo>
                    <a:pt x="3634" y="376"/>
                  </a:lnTo>
                  <a:lnTo>
                    <a:pt x="4503" y="390"/>
                  </a:lnTo>
                  <a:lnTo>
                    <a:pt x="4618" y="102"/>
                  </a:lnTo>
                  <a:lnTo>
                    <a:pt x="4711" y="102"/>
                  </a:lnTo>
                </a:path>
              </a:pathLst>
            </a:custGeom>
            <a:noFill/>
            <a:ln w="1016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833438" y="2851150"/>
              <a:ext cx="7467600" cy="609600"/>
            </a:xfrm>
            <a:custGeom>
              <a:avLst/>
              <a:gdLst>
                <a:gd name="T0" fmla="*/ 0 w 4704"/>
                <a:gd name="T1" fmla="*/ 25 h 384"/>
                <a:gd name="T2" fmla="*/ 96 w 4704"/>
                <a:gd name="T3" fmla="*/ 25 h 384"/>
                <a:gd name="T4" fmla="*/ 501 w 4704"/>
                <a:gd name="T5" fmla="*/ 191 h 384"/>
                <a:gd name="T6" fmla="*/ 931 w 4704"/>
                <a:gd name="T7" fmla="*/ 192 h 384"/>
                <a:gd name="T8" fmla="*/ 1318 w 4704"/>
                <a:gd name="T9" fmla="*/ 0 h 384"/>
                <a:gd name="T10" fmla="*/ 1549 w 4704"/>
                <a:gd name="T11" fmla="*/ 3 h 384"/>
                <a:gd name="T12" fmla="*/ 1856 w 4704"/>
                <a:gd name="T13" fmla="*/ 192 h 384"/>
                <a:gd name="T14" fmla="*/ 2179 w 4704"/>
                <a:gd name="T15" fmla="*/ 195 h 384"/>
                <a:gd name="T16" fmla="*/ 2240 w 4704"/>
                <a:gd name="T17" fmla="*/ 0 h 384"/>
                <a:gd name="T18" fmla="*/ 2448 w 4704"/>
                <a:gd name="T19" fmla="*/ 3 h 384"/>
                <a:gd name="T20" fmla="*/ 2489 w 4704"/>
                <a:gd name="T21" fmla="*/ 189 h 384"/>
                <a:gd name="T22" fmla="*/ 2685 w 4704"/>
                <a:gd name="T23" fmla="*/ 192 h 384"/>
                <a:gd name="T24" fmla="*/ 2733 w 4704"/>
                <a:gd name="T25" fmla="*/ 381 h 384"/>
                <a:gd name="T26" fmla="*/ 2931 w 4704"/>
                <a:gd name="T27" fmla="*/ 384 h 384"/>
                <a:gd name="T28" fmla="*/ 3299 w 4704"/>
                <a:gd name="T29" fmla="*/ 0 h 384"/>
                <a:gd name="T30" fmla="*/ 3510 w 4704"/>
                <a:gd name="T31" fmla="*/ 3 h 384"/>
                <a:gd name="T32" fmla="*/ 3593 w 4704"/>
                <a:gd name="T33" fmla="*/ 190 h 384"/>
                <a:gd name="T34" fmla="*/ 4333 w 4704"/>
                <a:gd name="T35" fmla="*/ 189 h 384"/>
                <a:gd name="T36" fmla="*/ 4605 w 4704"/>
                <a:gd name="T37" fmla="*/ 35 h 384"/>
                <a:gd name="T38" fmla="*/ 4704 w 4704"/>
                <a:gd name="T39" fmla="*/ 32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04"/>
                <a:gd name="T61" fmla="*/ 0 h 384"/>
                <a:gd name="T62" fmla="*/ 4704 w 4704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04" h="384">
                  <a:moveTo>
                    <a:pt x="0" y="25"/>
                  </a:moveTo>
                  <a:lnTo>
                    <a:pt x="96" y="25"/>
                  </a:lnTo>
                  <a:lnTo>
                    <a:pt x="501" y="191"/>
                  </a:lnTo>
                  <a:lnTo>
                    <a:pt x="931" y="192"/>
                  </a:lnTo>
                  <a:lnTo>
                    <a:pt x="1318" y="0"/>
                  </a:lnTo>
                  <a:lnTo>
                    <a:pt x="1549" y="3"/>
                  </a:lnTo>
                  <a:lnTo>
                    <a:pt x="1856" y="192"/>
                  </a:lnTo>
                  <a:lnTo>
                    <a:pt x="2179" y="195"/>
                  </a:lnTo>
                  <a:lnTo>
                    <a:pt x="2240" y="0"/>
                  </a:lnTo>
                  <a:lnTo>
                    <a:pt x="2448" y="3"/>
                  </a:lnTo>
                  <a:lnTo>
                    <a:pt x="2489" y="189"/>
                  </a:lnTo>
                  <a:lnTo>
                    <a:pt x="2685" y="192"/>
                  </a:lnTo>
                  <a:lnTo>
                    <a:pt x="2733" y="381"/>
                  </a:lnTo>
                  <a:lnTo>
                    <a:pt x="2931" y="384"/>
                  </a:lnTo>
                  <a:lnTo>
                    <a:pt x="3299" y="0"/>
                  </a:lnTo>
                  <a:lnTo>
                    <a:pt x="3510" y="3"/>
                  </a:lnTo>
                  <a:lnTo>
                    <a:pt x="3593" y="190"/>
                  </a:lnTo>
                  <a:lnTo>
                    <a:pt x="4333" y="189"/>
                  </a:lnTo>
                  <a:lnTo>
                    <a:pt x="4605" y="35"/>
                  </a:lnTo>
                  <a:lnTo>
                    <a:pt x="4704" y="32"/>
                  </a:lnTo>
                </a:path>
              </a:pathLst>
            </a:custGeom>
            <a:noFill/>
            <a:ln w="1016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Oval 6"/>
            <p:cNvSpPr>
              <a:spLocks noChangeAspect="1" noChangeArrowheads="1"/>
            </p:cNvSpPr>
            <p:nvPr/>
          </p:nvSpPr>
          <p:spPr bwMode="auto">
            <a:xfrm>
              <a:off x="1620838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Oval 7"/>
            <p:cNvSpPr>
              <a:spLocks noChangeAspect="1" noChangeArrowheads="1"/>
            </p:cNvSpPr>
            <p:nvPr/>
          </p:nvSpPr>
          <p:spPr bwMode="auto">
            <a:xfrm>
              <a:off x="30178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Oval 8"/>
            <p:cNvSpPr>
              <a:spLocks noChangeAspect="1" noChangeArrowheads="1"/>
            </p:cNvSpPr>
            <p:nvPr/>
          </p:nvSpPr>
          <p:spPr bwMode="auto">
            <a:xfrm>
              <a:off x="191135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Oval 9"/>
            <p:cNvSpPr>
              <a:spLocks noChangeAspect="1" noChangeArrowheads="1"/>
            </p:cNvSpPr>
            <p:nvPr/>
          </p:nvSpPr>
          <p:spPr bwMode="auto">
            <a:xfrm>
              <a:off x="2389188" y="24447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Oval 10"/>
            <p:cNvSpPr>
              <a:spLocks noChangeAspect="1" noChangeArrowheads="1"/>
            </p:cNvSpPr>
            <p:nvPr/>
          </p:nvSpPr>
          <p:spPr bwMode="auto">
            <a:xfrm>
              <a:off x="207168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Oval 11"/>
            <p:cNvSpPr>
              <a:spLocks noChangeAspect="1" noChangeArrowheads="1"/>
            </p:cNvSpPr>
            <p:nvPr/>
          </p:nvSpPr>
          <p:spPr bwMode="auto">
            <a:xfrm>
              <a:off x="17272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2"/>
            <p:cNvSpPr>
              <a:spLocks noChangeAspect="1" noChangeArrowheads="1"/>
            </p:cNvSpPr>
            <p:nvPr/>
          </p:nvSpPr>
          <p:spPr bwMode="auto">
            <a:xfrm>
              <a:off x="37338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Oval 13"/>
            <p:cNvSpPr>
              <a:spLocks noChangeAspect="1" noChangeArrowheads="1"/>
            </p:cNvSpPr>
            <p:nvPr/>
          </p:nvSpPr>
          <p:spPr bwMode="auto">
            <a:xfrm>
              <a:off x="5033963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Oval 14"/>
            <p:cNvSpPr>
              <a:spLocks noChangeAspect="1" noChangeArrowheads="1"/>
            </p:cNvSpPr>
            <p:nvPr/>
          </p:nvSpPr>
          <p:spPr bwMode="auto">
            <a:xfrm>
              <a:off x="40386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Oval 15"/>
            <p:cNvSpPr>
              <a:spLocks noChangeAspect="1" noChangeArrowheads="1"/>
            </p:cNvSpPr>
            <p:nvPr/>
          </p:nvSpPr>
          <p:spPr bwMode="auto">
            <a:xfrm>
              <a:off x="355123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Oval 16"/>
            <p:cNvSpPr>
              <a:spLocks noChangeAspect="1" noChangeArrowheads="1"/>
            </p:cNvSpPr>
            <p:nvPr/>
          </p:nvSpPr>
          <p:spPr bwMode="auto">
            <a:xfrm>
              <a:off x="44656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Oval 17"/>
            <p:cNvSpPr>
              <a:spLocks noChangeAspect="1" noChangeArrowheads="1"/>
            </p:cNvSpPr>
            <p:nvPr/>
          </p:nvSpPr>
          <p:spPr bwMode="auto">
            <a:xfrm>
              <a:off x="48466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Oval 18"/>
            <p:cNvSpPr>
              <a:spLocks noChangeAspect="1" noChangeArrowheads="1"/>
            </p:cNvSpPr>
            <p:nvPr/>
          </p:nvSpPr>
          <p:spPr bwMode="auto">
            <a:xfrm>
              <a:off x="542290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Oval 19"/>
            <p:cNvSpPr>
              <a:spLocks noChangeAspect="1" noChangeArrowheads="1"/>
            </p:cNvSpPr>
            <p:nvPr/>
          </p:nvSpPr>
          <p:spPr bwMode="auto">
            <a:xfrm>
              <a:off x="5249863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Oval 20"/>
            <p:cNvSpPr>
              <a:spLocks noChangeAspect="1" noChangeArrowheads="1"/>
            </p:cNvSpPr>
            <p:nvPr/>
          </p:nvSpPr>
          <p:spPr bwMode="auto">
            <a:xfrm>
              <a:off x="57912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Oval 21"/>
            <p:cNvSpPr>
              <a:spLocks noChangeAspect="1" noChangeArrowheads="1"/>
            </p:cNvSpPr>
            <p:nvPr/>
          </p:nvSpPr>
          <p:spPr bwMode="auto">
            <a:xfrm>
              <a:off x="61674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Oval 22"/>
            <p:cNvSpPr>
              <a:spLocks noChangeAspect="1" noChangeArrowheads="1"/>
            </p:cNvSpPr>
            <p:nvPr/>
          </p:nvSpPr>
          <p:spPr bwMode="auto">
            <a:xfrm>
              <a:off x="66754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Oval 23"/>
            <p:cNvSpPr>
              <a:spLocks noChangeAspect="1" noChangeArrowheads="1"/>
            </p:cNvSpPr>
            <p:nvPr/>
          </p:nvSpPr>
          <p:spPr bwMode="auto">
            <a:xfrm>
              <a:off x="68580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Oval 24"/>
            <p:cNvSpPr>
              <a:spLocks noChangeAspect="1" noChangeArrowheads="1"/>
            </p:cNvSpPr>
            <p:nvPr/>
          </p:nvSpPr>
          <p:spPr bwMode="auto">
            <a:xfrm>
              <a:off x="70104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Oval 25"/>
            <p:cNvSpPr>
              <a:spLocks noChangeAspect="1" noChangeArrowheads="1"/>
            </p:cNvSpPr>
            <p:nvPr/>
          </p:nvSpPr>
          <p:spPr bwMode="auto">
            <a:xfrm>
              <a:off x="7377113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Oval 26"/>
            <p:cNvSpPr>
              <a:spLocks noChangeAspect="1" noChangeArrowheads="1"/>
            </p:cNvSpPr>
            <p:nvPr/>
          </p:nvSpPr>
          <p:spPr bwMode="auto">
            <a:xfrm>
              <a:off x="7324725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Oval 27"/>
            <p:cNvSpPr>
              <a:spLocks noChangeAspect="1" noChangeArrowheads="1"/>
            </p:cNvSpPr>
            <p:nvPr/>
          </p:nvSpPr>
          <p:spPr bwMode="auto">
            <a:xfrm>
              <a:off x="772795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8229600" y="2413000"/>
              <a:ext cx="879475" cy="884238"/>
              <a:chOff x="5039" y="1913"/>
              <a:chExt cx="554" cy="557"/>
            </a:xfrm>
          </p:grpSpPr>
          <p:pic>
            <p:nvPicPr>
              <p:cNvPr id="244" name="Picture 29" descr="Agile Enterprise Circle (No Text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" y="1913"/>
                <a:ext cx="554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Text Box 30"/>
              <p:cNvSpPr txBox="1">
                <a:spLocks noChangeArrowheads="1"/>
              </p:cNvSpPr>
              <p:nvPr/>
            </p:nvSpPr>
            <p:spPr bwMode="auto">
              <a:xfrm>
                <a:off x="5137" y="2075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grpSp>
          <p:nvGrpSpPr>
            <p:cNvPr id="153" name="Group 31"/>
            <p:cNvGrpSpPr>
              <a:grpSpLocks/>
            </p:cNvGrpSpPr>
            <p:nvPr/>
          </p:nvGrpSpPr>
          <p:grpSpPr bwMode="auto">
            <a:xfrm>
              <a:off x="76200" y="2465388"/>
              <a:ext cx="804863" cy="779462"/>
              <a:chOff x="70" y="1914"/>
              <a:chExt cx="507" cy="491"/>
            </a:xfrm>
          </p:grpSpPr>
          <p:sp>
            <p:nvSpPr>
              <p:cNvPr id="242" name="Oval 32"/>
              <p:cNvSpPr>
                <a:spLocks noChangeArrowheads="1"/>
              </p:cNvSpPr>
              <p:nvPr/>
            </p:nvSpPr>
            <p:spPr bwMode="auto">
              <a:xfrm>
                <a:off x="70" y="1914"/>
                <a:ext cx="507" cy="491"/>
              </a:xfrm>
              <a:prstGeom prst="ellipse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Text Box 33"/>
              <p:cNvSpPr txBox="1">
                <a:spLocks noChangeArrowheads="1"/>
              </p:cNvSpPr>
              <p:nvPr/>
            </p:nvSpPr>
            <p:spPr bwMode="auto">
              <a:xfrm>
                <a:off x="131" y="2047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sp>
          <p:nvSpPr>
            <p:cNvPr id="154" name="Oval 34"/>
            <p:cNvSpPr>
              <a:spLocks noChangeAspect="1" noChangeArrowheads="1"/>
            </p:cNvSpPr>
            <p:nvPr/>
          </p:nvSpPr>
          <p:spPr bwMode="auto">
            <a:xfrm>
              <a:off x="225425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Text Box 35"/>
            <p:cNvSpPr txBox="1">
              <a:spLocks noChangeArrowheads="1"/>
            </p:cNvSpPr>
            <p:nvPr/>
          </p:nvSpPr>
          <p:spPr bwMode="auto">
            <a:xfrm>
              <a:off x="1420813" y="1210903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56" name="Text Box 36"/>
            <p:cNvSpPr txBox="1">
              <a:spLocks noChangeArrowheads="1"/>
            </p:cNvSpPr>
            <p:nvPr/>
          </p:nvSpPr>
          <p:spPr bwMode="auto">
            <a:xfrm>
              <a:off x="2087563" y="1314490"/>
              <a:ext cx="550889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 flipH="1">
              <a:off x="1763713" y="1650639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3408363" y="1314491"/>
              <a:ext cx="780426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Domain Model</a:t>
              </a:r>
            </a:p>
          </p:txBody>
        </p:sp>
        <p:sp>
          <p:nvSpPr>
            <p:cNvPr id="159" name="Text Box 39"/>
            <p:cNvSpPr txBox="1">
              <a:spLocks noChangeArrowheads="1"/>
            </p:cNvSpPr>
            <p:nvPr/>
          </p:nvSpPr>
          <p:spPr bwMode="auto">
            <a:xfrm>
              <a:off x="6434138" y="1210902"/>
              <a:ext cx="1109223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Composite Applications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Orchestration &amp;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Choreography</a:t>
              </a:r>
            </a:p>
          </p:txBody>
        </p:sp>
        <p:sp>
          <p:nvSpPr>
            <p:cNvPr id="186" name="Text Box 40"/>
            <p:cNvSpPr txBox="1">
              <a:spLocks noChangeArrowheads="1"/>
            </p:cNvSpPr>
            <p:nvPr/>
          </p:nvSpPr>
          <p:spPr bwMode="auto">
            <a:xfrm>
              <a:off x="4373563" y="1650639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7" name="Text Box 41"/>
            <p:cNvSpPr txBox="1">
              <a:spLocks noChangeArrowheads="1"/>
            </p:cNvSpPr>
            <p:nvPr/>
          </p:nvSpPr>
          <p:spPr bwMode="auto">
            <a:xfrm>
              <a:off x="4843463" y="1314491"/>
              <a:ext cx="1202278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SDLC, </a:t>
              </a:r>
              <a:r>
                <a:rPr lang="en-US" altLang="en-US" sz="1000" b="1" i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, Processes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Methodology Refinement</a:t>
              </a:r>
            </a:p>
          </p:txBody>
        </p:sp>
        <p:sp>
          <p:nvSpPr>
            <p:cNvPr id="188" name="Text Box 42"/>
            <p:cNvSpPr txBox="1">
              <a:spLocks noChangeArrowheads="1"/>
            </p:cNvSpPr>
            <p:nvPr/>
          </p:nvSpPr>
          <p:spPr bwMode="auto">
            <a:xfrm>
              <a:off x="5986463" y="1650639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Project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Portfolio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sp>
          <p:nvSpPr>
            <p:cNvPr id="189" name="Text Box 43"/>
            <p:cNvSpPr txBox="1">
              <a:spLocks noChangeArrowheads="1"/>
            </p:cNvSpPr>
            <p:nvPr/>
          </p:nvSpPr>
          <p:spPr bwMode="auto">
            <a:xfrm>
              <a:off x="7172325" y="1650639"/>
              <a:ext cx="61168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Optimization</a:t>
              </a:r>
            </a:p>
          </p:txBody>
        </p:sp>
        <p:sp>
          <p:nvSpPr>
            <p:cNvPr id="190" name="Text Box 44"/>
            <p:cNvSpPr txBox="1">
              <a:spLocks noChangeArrowheads="1"/>
            </p:cNvSpPr>
            <p:nvPr/>
          </p:nvSpPr>
          <p:spPr bwMode="auto">
            <a:xfrm>
              <a:off x="5192713" y="1650639"/>
              <a:ext cx="74816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  <p:sp>
          <p:nvSpPr>
            <p:cNvPr id="191" name="Text Box 45"/>
            <p:cNvSpPr txBox="1">
              <a:spLocks noChangeArrowheads="1"/>
            </p:cNvSpPr>
            <p:nvPr/>
          </p:nvSpPr>
          <p:spPr bwMode="auto">
            <a:xfrm>
              <a:off x="2916238" y="1547051"/>
              <a:ext cx="44666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Solution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Delivery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Roadmap</a:t>
              </a:r>
            </a:p>
          </p:txBody>
        </p:sp>
        <p:sp>
          <p:nvSpPr>
            <p:cNvPr id="192" name="Line 46"/>
            <p:cNvSpPr>
              <a:spLocks noChangeShapeType="1"/>
            </p:cNvSpPr>
            <p:nvPr/>
          </p:nvSpPr>
          <p:spPr bwMode="auto">
            <a:xfrm flipV="1">
              <a:off x="456565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Line 47"/>
            <p:cNvSpPr>
              <a:spLocks noChangeShapeType="1"/>
            </p:cNvSpPr>
            <p:nvPr/>
          </p:nvSpPr>
          <p:spPr bwMode="auto">
            <a:xfrm flipV="1">
              <a:off x="6264275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" name="Group 48"/>
            <p:cNvGrpSpPr>
              <a:grpSpLocks/>
            </p:cNvGrpSpPr>
            <p:nvPr/>
          </p:nvGrpSpPr>
          <p:grpSpPr bwMode="auto">
            <a:xfrm>
              <a:off x="1719263" y="1560513"/>
              <a:ext cx="5216525" cy="512762"/>
              <a:chOff x="1083" y="1344"/>
              <a:chExt cx="3286" cy="288"/>
            </a:xfrm>
          </p:grpSpPr>
          <p:sp>
            <p:nvSpPr>
              <p:cNvPr id="237" name="Line 49"/>
              <p:cNvSpPr>
                <a:spLocks noChangeShapeType="1"/>
              </p:cNvSpPr>
              <p:nvPr/>
            </p:nvSpPr>
            <p:spPr bwMode="auto">
              <a:xfrm flipV="1">
                <a:off x="1083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Line 50"/>
              <p:cNvSpPr>
                <a:spLocks noChangeShapeType="1"/>
              </p:cNvSpPr>
              <p:nvPr/>
            </p:nvSpPr>
            <p:spPr bwMode="auto">
              <a:xfrm flipV="1">
                <a:off x="1477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Line 51"/>
              <p:cNvSpPr>
                <a:spLocks noChangeShapeType="1"/>
              </p:cNvSpPr>
              <p:nvPr/>
            </p:nvSpPr>
            <p:spPr bwMode="auto">
              <a:xfrm flipV="1">
                <a:off x="2395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0" name="Line 52"/>
              <p:cNvSpPr>
                <a:spLocks noChangeShapeType="1"/>
              </p:cNvSpPr>
              <p:nvPr/>
            </p:nvSpPr>
            <p:spPr bwMode="auto">
              <a:xfrm flipV="1">
                <a:off x="3234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1" name="Line 53"/>
              <p:cNvSpPr>
                <a:spLocks noChangeShapeType="1"/>
              </p:cNvSpPr>
              <p:nvPr/>
            </p:nvSpPr>
            <p:spPr bwMode="auto">
              <a:xfrm flipV="1">
                <a:off x="4369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5" name="Line 54"/>
            <p:cNvSpPr>
              <a:spLocks noChangeShapeType="1"/>
            </p:cNvSpPr>
            <p:nvPr/>
          </p:nvSpPr>
          <p:spPr bwMode="auto">
            <a:xfrm flipV="1">
              <a:off x="2020888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Line 55"/>
            <p:cNvSpPr>
              <a:spLocks noChangeShapeType="1"/>
            </p:cNvSpPr>
            <p:nvPr/>
          </p:nvSpPr>
          <p:spPr bwMode="auto">
            <a:xfrm flipV="1">
              <a:off x="5524500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ine 56"/>
            <p:cNvSpPr>
              <a:spLocks noChangeShapeType="1"/>
            </p:cNvSpPr>
            <p:nvPr/>
          </p:nvSpPr>
          <p:spPr bwMode="auto">
            <a:xfrm flipV="1">
              <a:off x="7419975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Text Box 57"/>
            <p:cNvSpPr txBox="1">
              <a:spLocks noChangeArrowheads="1"/>
            </p:cNvSpPr>
            <p:nvPr/>
          </p:nvSpPr>
          <p:spPr bwMode="auto">
            <a:xfrm>
              <a:off x="1801813" y="4186851"/>
              <a:ext cx="790352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Reference Model</a:t>
              </a:r>
            </a:p>
          </p:txBody>
        </p:sp>
        <p:sp>
          <p:nvSpPr>
            <p:cNvPr id="199" name="Text Box 58"/>
            <p:cNvSpPr txBox="1">
              <a:spLocks noChangeArrowheads="1"/>
            </p:cNvSpPr>
            <p:nvPr/>
          </p:nvSpPr>
          <p:spPr bwMode="auto">
            <a:xfrm>
              <a:off x="1517650" y="3707425"/>
              <a:ext cx="60300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 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&amp; Taxonomy</a:t>
              </a:r>
            </a:p>
          </p:txBody>
        </p:sp>
        <p:sp>
          <p:nvSpPr>
            <p:cNvPr id="200" name="Text Box 59"/>
            <p:cNvSpPr txBox="1">
              <a:spLocks noChangeArrowheads="1"/>
            </p:cNvSpPr>
            <p:nvPr/>
          </p:nvSpPr>
          <p:spPr bwMode="auto">
            <a:xfrm>
              <a:off x="2276475" y="3707425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1" name="Text Box 60"/>
            <p:cNvSpPr txBox="1">
              <a:spLocks noChangeArrowheads="1"/>
            </p:cNvSpPr>
            <p:nvPr/>
          </p:nvSpPr>
          <p:spPr bwMode="auto">
            <a:xfrm>
              <a:off x="3873500" y="3704845"/>
              <a:ext cx="58935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Enterprise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Model/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Semantic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2" name="Text Box 61"/>
            <p:cNvSpPr txBox="1">
              <a:spLocks noChangeArrowheads="1"/>
            </p:cNvSpPr>
            <p:nvPr/>
          </p:nvSpPr>
          <p:spPr bwMode="auto">
            <a:xfrm>
              <a:off x="4695825" y="3704845"/>
              <a:ext cx="50498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Repository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  <a:p>
              <a:pPr eaLnBrk="1" hangingPunct="1">
                <a:lnSpc>
                  <a:spcPct val="80000"/>
                </a:lnSpc>
              </a:pPr>
              <a:endParaRPr lang="en-US" altLang="en-US" sz="1000" b="1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Text Box 62"/>
            <p:cNvSpPr txBox="1">
              <a:spLocks noChangeArrowheads="1"/>
            </p:cNvSpPr>
            <p:nvPr/>
          </p:nvSpPr>
          <p:spPr bwMode="auto">
            <a:xfrm>
              <a:off x="3209925" y="4186851"/>
              <a:ext cx="91442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Integration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Platforms Blueprint</a:t>
              </a:r>
            </a:p>
          </p:txBody>
        </p:sp>
        <p:sp>
          <p:nvSpPr>
            <p:cNvPr id="204" name="Text Box 63"/>
            <p:cNvSpPr txBox="1">
              <a:spLocks noChangeArrowheads="1"/>
            </p:cNvSpPr>
            <p:nvPr/>
          </p:nvSpPr>
          <p:spPr bwMode="auto">
            <a:xfrm>
              <a:off x="5031000" y="4189228"/>
              <a:ext cx="574464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Security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5" name="Text Box 64"/>
            <p:cNvSpPr txBox="1">
              <a:spLocks noChangeArrowheads="1"/>
            </p:cNvSpPr>
            <p:nvPr/>
          </p:nvSpPr>
          <p:spPr bwMode="auto">
            <a:xfrm>
              <a:off x="5624513" y="4186851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6" name="Text Box 65"/>
            <p:cNvSpPr txBox="1">
              <a:spLocks noChangeArrowheads="1"/>
            </p:cNvSpPr>
            <p:nvPr/>
          </p:nvSpPr>
          <p:spPr bwMode="auto">
            <a:xfrm>
              <a:off x="6818313" y="4186851"/>
              <a:ext cx="641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7" name="Text Box 66"/>
            <p:cNvSpPr txBox="1">
              <a:spLocks noChangeArrowheads="1"/>
            </p:cNvSpPr>
            <p:nvPr/>
          </p:nvSpPr>
          <p:spPr bwMode="auto">
            <a:xfrm>
              <a:off x="7561263" y="4186851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8" name="Text Box 67"/>
            <p:cNvSpPr txBox="1">
              <a:spLocks noChangeArrowheads="1"/>
            </p:cNvSpPr>
            <p:nvPr/>
          </p:nvSpPr>
          <p:spPr bwMode="auto">
            <a:xfrm>
              <a:off x="6170614" y="3702130"/>
              <a:ext cx="92132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Platforms, API  Management, Micro services</a:t>
              </a:r>
            </a:p>
          </p:txBody>
        </p:sp>
        <p:sp>
          <p:nvSpPr>
            <p:cNvPr id="209" name="Text Box 68"/>
            <p:cNvSpPr txBox="1">
              <a:spLocks noChangeArrowheads="1"/>
            </p:cNvSpPr>
            <p:nvPr/>
          </p:nvSpPr>
          <p:spPr bwMode="auto">
            <a:xfrm>
              <a:off x="7162800" y="3704845"/>
              <a:ext cx="620370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Federated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Source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and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Services</a:t>
              </a:r>
            </a:p>
          </p:txBody>
        </p:sp>
        <p:sp>
          <p:nvSpPr>
            <p:cNvPr id="210" name="Line 69"/>
            <p:cNvSpPr>
              <a:spLocks noChangeShapeType="1"/>
            </p:cNvSpPr>
            <p:nvPr/>
          </p:nvSpPr>
          <p:spPr bwMode="auto">
            <a:xfrm flipV="1">
              <a:off x="2481263" y="2703513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1" name="Group 70"/>
            <p:cNvGrpSpPr>
              <a:grpSpLocks/>
            </p:cNvGrpSpPr>
            <p:nvPr/>
          </p:nvGrpSpPr>
          <p:grpSpPr bwMode="auto">
            <a:xfrm>
              <a:off x="2176463" y="3617913"/>
              <a:ext cx="5664200" cy="565150"/>
              <a:chOff x="1371" y="2681"/>
              <a:chExt cx="3568" cy="315"/>
            </a:xfrm>
          </p:grpSpPr>
          <p:sp>
            <p:nvSpPr>
              <p:cNvPr id="231" name="Line 71"/>
              <p:cNvSpPr>
                <a:spLocks noChangeShapeType="1"/>
              </p:cNvSpPr>
              <p:nvPr/>
            </p:nvSpPr>
            <p:spPr bwMode="auto">
              <a:xfrm flipV="1">
                <a:off x="137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Line 72"/>
              <p:cNvSpPr>
                <a:spLocks noChangeShapeType="1"/>
              </p:cNvSpPr>
              <p:nvPr/>
            </p:nvSpPr>
            <p:spPr bwMode="auto">
              <a:xfrm flipV="1">
                <a:off x="229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Line 73"/>
              <p:cNvSpPr>
                <a:spLocks noChangeShapeType="1"/>
              </p:cNvSpPr>
              <p:nvPr/>
            </p:nvSpPr>
            <p:spPr bwMode="auto">
              <a:xfrm flipV="1">
                <a:off x="3368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Line 74"/>
              <p:cNvSpPr>
                <a:spLocks noChangeShapeType="1"/>
              </p:cNvSpPr>
              <p:nvPr/>
            </p:nvSpPr>
            <p:spPr bwMode="auto">
              <a:xfrm flipV="1">
                <a:off x="371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Line 75"/>
              <p:cNvSpPr>
                <a:spLocks noChangeShapeType="1"/>
              </p:cNvSpPr>
              <p:nvPr/>
            </p:nvSpPr>
            <p:spPr bwMode="auto">
              <a:xfrm flipV="1">
                <a:off x="447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Line 76"/>
              <p:cNvSpPr>
                <a:spLocks noChangeShapeType="1"/>
              </p:cNvSpPr>
              <p:nvPr/>
            </p:nvSpPr>
            <p:spPr bwMode="auto">
              <a:xfrm flipV="1">
                <a:off x="493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V="1">
              <a:off x="181133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V="1">
              <a:off x="413067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 flipV="1">
              <a:off x="492918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V="1">
              <a:off x="676592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 flipV="1">
              <a:off x="7467600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V="1">
              <a:off x="312420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Rectangle 89"/>
            <p:cNvSpPr>
              <a:spLocks noChangeArrowheads="1"/>
            </p:cNvSpPr>
            <p:nvPr/>
          </p:nvSpPr>
          <p:spPr bwMode="auto">
            <a:xfrm>
              <a:off x="619486" y="4953000"/>
              <a:ext cx="456841" cy="20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000" b="1" i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Phases</a:t>
              </a:r>
            </a:p>
          </p:txBody>
        </p:sp>
        <p:sp>
          <p:nvSpPr>
            <p:cNvPr id="219" name="Line 91"/>
            <p:cNvSpPr>
              <a:spLocks noChangeShapeType="1"/>
            </p:cNvSpPr>
            <p:nvPr/>
          </p:nvSpPr>
          <p:spPr bwMode="auto">
            <a:xfrm>
              <a:off x="1228725" y="5105400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Line 92"/>
            <p:cNvSpPr>
              <a:spLocks noChangeShapeType="1"/>
            </p:cNvSpPr>
            <p:nvPr/>
          </p:nvSpPr>
          <p:spPr bwMode="auto">
            <a:xfrm>
              <a:off x="1228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Line 93"/>
            <p:cNvSpPr>
              <a:spLocks noChangeShapeType="1"/>
            </p:cNvSpPr>
            <p:nvPr/>
          </p:nvSpPr>
          <p:spPr bwMode="auto">
            <a:xfrm>
              <a:off x="2905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Line 94"/>
            <p:cNvSpPr>
              <a:spLocks noChangeShapeType="1"/>
            </p:cNvSpPr>
            <p:nvPr/>
          </p:nvSpPr>
          <p:spPr bwMode="auto">
            <a:xfrm>
              <a:off x="29813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Line 95"/>
            <p:cNvSpPr>
              <a:spLocks noChangeShapeType="1"/>
            </p:cNvSpPr>
            <p:nvPr/>
          </p:nvSpPr>
          <p:spPr bwMode="auto">
            <a:xfrm>
              <a:off x="6181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Line 96"/>
            <p:cNvSpPr>
              <a:spLocks noChangeShapeType="1"/>
            </p:cNvSpPr>
            <p:nvPr/>
          </p:nvSpPr>
          <p:spPr bwMode="auto">
            <a:xfrm>
              <a:off x="62579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Line 97"/>
            <p:cNvSpPr>
              <a:spLocks noChangeShapeType="1"/>
            </p:cNvSpPr>
            <p:nvPr/>
          </p:nvSpPr>
          <p:spPr bwMode="auto">
            <a:xfrm>
              <a:off x="8239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Rectangle 98"/>
            <p:cNvSpPr>
              <a:spLocks noChangeArrowheads="1"/>
            </p:cNvSpPr>
            <p:nvPr/>
          </p:nvSpPr>
          <p:spPr bwMode="auto">
            <a:xfrm>
              <a:off x="1511300" y="4876800"/>
              <a:ext cx="1044704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Envision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(Strategy and Plan)</a:t>
              </a:r>
            </a:p>
          </p:txBody>
        </p:sp>
        <p:sp>
          <p:nvSpPr>
            <p:cNvPr id="227" name="Line 99"/>
            <p:cNvSpPr>
              <a:spLocks noChangeShapeType="1"/>
            </p:cNvSpPr>
            <p:nvPr/>
          </p:nvSpPr>
          <p:spPr bwMode="auto">
            <a:xfrm>
              <a:off x="2981325" y="5105400"/>
              <a:ext cx="3200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Line 100"/>
            <p:cNvSpPr>
              <a:spLocks noChangeShapeType="1"/>
            </p:cNvSpPr>
            <p:nvPr/>
          </p:nvSpPr>
          <p:spPr bwMode="auto">
            <a:xfrm>
              <a:off x="6257925" y="5105400"/>
              <a:ext cx="198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Rectangle 101"/>
            <p:cNvSpPr>
              <a:spLocks noChangeArrowheads="1"/>
            </p:cNvSpPr>
            <p:nvPr/>
          </p:nvSpPr>
          <p:spPr bwMode="auto">
            <a:xfrm>
              <a:off x="4084638" y="4876800"/>
              <a:ext cx="1003760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(Architect/Design)</a:t>
              </a:r>
            </a:p>
          </p:txBody>
        </p:sp>
        <p:sp>
          <p:nvSpPr>
            <p:cNvPr id="230" name="Rectangle 102"/>
            <p:cNvSpPr>
              <a:spLocks noChangeArrowheads="1"/>
            </p:cNvSpPr>
            <p:nvPr/>
          </p:nvSpPr>
          <p:spPr bwMode="auto">
            <a:xfrm>
              <a:off x="6591300" y="4876800"/>
              <a:ext cx="1153889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Execute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(Develop/Implement)</a:t>
              </a:r>
            </a:p>
          </p:txBody>
        </p:sp>
      </p:grpSp>
      <p:cxnSp>
        <p:nvCxnSpPr>
          <p:cNvPr id="246" name="AutoShape 85"/>
          <p:cNvCxnSpPr>
            <a:cxnSpLocks noChangeShapeType="1"/>
          </p:cNvCxnSpPr>
          <p:nvPr/>
        </p:nvCxnSpPr>
        <p:spPr bwMode="auto">
          <a:xfrm>
            <a:off x="1696805" y="6216331"/>
            <a:ext cx="685800" cy="1588"/>
          </a:xfrm>
          <a:prstGeom prst="straightConnector1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AutoShape 86"/>
          <p:cNvCxnSpPr>
            <a:cxnSpLocks noChangeShapeType="1"/>
          </p:cNvCxnSpPr>
          <p:nvPr/>
        </p:nvCxnSpPr>
        <p:spPr bwMode="auto">
          <a:xfrm>
            <a:off x="3914984" y="6217919"/>
            <a:ext cx="685800" cy="0"/>
          </a:xfrm>
          <a:prstGeom prst="straightConnector1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AutoShape 87"/>
          <p:cNvCxnSpPr>
            <a:cxnSpLocks noChangeShapeType="1"/>
          </p:cNvCxnSpPr>
          <p:nvPr/>
        </p:nvCxnSpPr>
        <p:spPr bwMode="auto">
          <a:xfrm>
            <a:off x="6113192" y="6234131"/>
            <a:ext cx="68580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88"/>
          <p:cNvCxnSpPr>
            <a:cxnSpLocks noChangeShapeType="1"/>
          </p:cNvCxnSpPr>
          <p:nvPr/>
        </p:nvCxnSpPr>
        <p:spPr bwMode="auto">
          <a:xfrm>
            <a:off x="8543922" y="6234131"/>
            <a:ext cx="685800" cy="0"/>
          </a:xfrm>
          <a:prstGeom prst="straightConnector1">
            <a:avLst/>
          </a:prstGeom>
          <a:noFill/>
          <a:ln w="762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0" name="Rectangle 90"/>
          <p:cNvSpPr>
            <a:spLocks noChangeArrowheads="1"/>
          </p:cNvSpPr>
          <p:nvPr/>
        </p:nvSpPr>
        <p:spPr bwMode="auto">
          <a:xfrm>
            <a:off x="681837" y="5889356"/>
            <a:ext cx="8607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b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</p:txBody>
      </p:sp>
      <p:sp>
        <p:nvSpPr>
          <p:cNvPr id="251" name="Rectangle 84"/>
          <p:cNvSpPr>
            <a:spLocks noChangeArrowheads="1"/>
          </p:cNvSpPr>
          <p:nvPr/>
        </p:nvSpPr>
        <p:spPr bwMode="auto">
          <a:xfrm>
            <a:off x="2351271" y="6115757"/>
            <a:ext cx="15880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Program </a:t>
            </a: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69450" y="6077008"/>
            <a:ext cx="1780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Business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765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Management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919838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355802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6FB3-77D1-4DF8-852E-5EB1085D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10" y="278038"/>
            <a:ext cx="11160126" cy="903288"/>
          </a:xfrm>
        </p:spPr>
        <p:txBody>
          <a:bodyPr/>
          <a:lstStyle/>
          <a:p>
            <a:r>
              <a:rPr lang="en-US">
                <a:solidFill>
                  <a:srgbClr val="42526B"/>
                </a:solidFill>
              </a:rPr>
              <a:t>Research &amp; Development Cycle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10538-04A5-49E1-B3AD-2341013EC015}"/>
              </a:ext>
            </a:extLst>
          </p:cNvPr>
          <p:cNvCxnSpPr>
            <a:cxnSpLocks/>
          </p:cNvCxnSpPr>
          <p:nvPr/>
        </p:nvCxnSpPr>
        <p:spPr>
          <a:xfrm flipH="1">
            <a:off x="2514931" y="1393187"/>
            <a:ext cx="329982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48C0E1-5F29-4917-8AFB-217E384D47E1}"/>
              </a:ext>
            </a:extLst>
          </p:cNvPr>
          <p:cNvCxnSpPr>
            <a:cxnSpLocks/>
          </p:cNvCxnSpPr>
          <p:nvPr/>
        </p:nvCxnSpPr>
        <p:spPr>
          <a:xfrm>
            <a:off x="6721594" y="1393187"/>
            <a:ext cx="3302568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C09840-4FC6-4AA1-8550-C66926D268BC}"/>
              </a:ext>
            </a:extLst>
          </p:cNvPr>
          <p:cNvCxnSpPr>
            <a:cxnSpLocks/>
          </p:cNvCxnSpPr>
          <p:nvPr/>
        </p:nvCxnSpPr>
        <p:spPr>
          <a:xfrm>
            <a:off x="8086064" y="2321865"/>
            <a:ext cx="19380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C4D4AD-8F95-458A-AFEF-B834FC080320}"/>
              </a:ext>
            </a:extLst>
          </p:cNvPr>
          <p:cNvCxnSpPr>
            <a:cxnSpLocks/>
          </p:cNvCxnSpPr>
          <p:nvPr/>
        </p:nvCxnSpPr>
        <p:spPr>
          <a:xfrm>
            <a:off x="8187663" y="3250545"/>
            <a:ext cx="18364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63175E-D1F5-4902-AB09-52D6A6475C48}"/>
              </a:ext>
            </a:extLst>
          </p:cNvPr>
          <p:cNvCxnSpPr>
            <a:cxnSpLocks/>
          </p:cNvCxnSpPr>
          <p:nvPr/>
        </p:nvCxnSpPr>
        <p:spPr>
          <a:xfrm>
            <a:off x="8549613" y="4179223"/>
            <a:ext cx="1474549" cy="2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0F1354-DBBE-404B-9FFA-092D2548F0A8}"/>
              </a:ext>
            </a:extLst>
          </p:cNvPr>
          <p:cNvCxnSpPr>
            <a:cxnSpLocks/>
          </p:cNvCxnSpPr>
          <p:nvPr/>
        </p:nvCxnSpPr>
        <p:spPr>
          <a:xfrm>
            <a:off x="7927434" y="5107902"/>
            <a:ext cx="209672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9E890C-5583-423B-9D11-90387E453EF6}"/>
              </a:ext>
            </a:extLst>
          </p:cNvPr>
          <p:cNvCxnSpPr>
            <a:cxnSpLocks/>
          </p:cNvCxnSpPr>
          <p:nvPr/>
        </p:nvCxnSpPr>
        <p:spPr>
          <a:xfrm>
            <a:off x="7078846" y="6036580"/>
            <a:ext cx="2945316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B3219D-631A-4FD2-B49B-3F8AB841BBD3}"/>
              </a:ext>
            </a:extLst>
          </p:cNvPr>
          <p:cNvGrpSpPr/>
          <p:nvPr/>
        </p:nvGrpSpPr>
        <p:grpSpPr>
          <a:xfrm>
            <a:off x="10323941" y="1250633"/>
            <a:ext cx="1383627" cy="4906325"/>
            <a:chOff x="10198773" y="968189"/>
            <a:chExt cx="1383627" cy="49063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748781-22D8-45C9-9B33-064034DC03D1}"/>
                </a:ext>
              </a:extLst>
            </p:cNvPr>
            <p:cNvSpPr/>
            <p:nvPr/>
          </p:nvSpPr>
          <p:spPr>
            <a:xfrm>
              <a:off x="10198773" y="968189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 idea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E2A0D-428D-453B-9E07-B65852098184}"/>
                </a:ext>
              </a:extLst>
            </p:cNvPr>
            <p:cNvSpPr/>
            <p:nvPr/>
          </p:nvSpPr>
          <p:spPr>
            <a:xfrm>
              <a:off x="10198773" y="1900210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14C8A9A-FCF8-42AA-958F-BAE423DFB50B}"/>
                </a:ext>
              </a:extLst>
            </p:cNvPr>
            <p:cNvSpPr/>
            <p:nvPr/>
          </p:nvSpPr>
          <p:spPr>
            <a:xfrm>
              <a:off x="10198773" y="2832231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Feasibility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112401-AB77-4BBD-9CCE-F1EB80C023FD}"/>
                </a:ext>
              </a:extLst>
            </p:cNvPr>
            <p:cNvSpPr/>
            <p:nvPr/>
          </p:nvSpPr>
          <p:spPr>
            <a:xfrm>
              <a:off x="10198773" y="3764252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6BC248F-6F8B-4041-9C03-A67AADEF1D1B}"/>
                </a:ext>
              </a:extLst>
            </p:cNvPr>
            <p:cNvSpPr/>
            <p:nvPr/>
          </p:nvSpPr>
          <p:spPr>
            <a:xfrm>
              <a:off x="10198773" y="469627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MVP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432885-139D-4BDB-A0A8-6556851FA71E}"/>
                </a:ext>
              </a:extLst>
            </p:cNvPr>
            <p:cNvSpPr/>
            <p:nvPr/>
          </p:nvSpPr>
          <p:spPr>
            <a:xfrm>
              <a:off x="10198773" y="562829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Launch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8521E-AF82-41D4-9433-97BFB7543457}"/>
              </a:ext>
            </a:extLst>
          </p:cNvPr>
          <p:cNvGrpSpPr/>
          <p:nvPr/>
        </p:nvGrpSpPr>
        <p:grpSpPr>
          <a:xfrm>
            <a:off x="153752" y="1265012"/>
            <a:ext cx="1996217" cy="5138170"/>
            <a:chOff x="28584" y="982568"/>
            <a:chExt cx="1996217" cy="513817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C24344-B696-4701-8D53-2C9E5659D8B2}"/>
                </a:ext>
              </a:extLst>
            </p:cNvPr>
            <p:cNvSpPr/>
            <p:nvPr/>
          </p:nvSpPr>
          <p:spPr>
            <a:xfrm>
              <a:off x="28584" y="982568"/>
              <a:ext cx="199621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Consolidate Market and Generate Ideas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A33CBC-E6E3-49AA-AB71-822176D8FA66}"/>
                </a:ext>
              </a:extLst>
            </p:cNvPr>
            <p:cNvSpPr/>
            <p:nvPr/>
          </p:nvSpPr>
          <p:spPr>
            <a:xfrm>
              <a:off x="368004" y="1773629"/>
              <a:ext cx="1642419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 improvements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E8E612-006F-46A0-B1FC-CAB45E2A916E}"/>
                </a:ext>
              </a:extLst>
            </p:cNvPr>
            <p:cNvSpPr/>
            <p:nvPr/>
          </p:nvSpPr>
          <p:spPr>
            <a:xfrm>
              <a:off x="641173" y="2521559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Personalize Customers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35AC48-CD69-4E6A-A87A-0EDE1CDE805E}"/>
                </a:ext>
              </a:extLst>
            </p:cNvPr>
            <p:cNvSpPr/>
            <p:nvPr/>
          </p:nvSpPr>
          <p:spPr>
            <a:xfrm>
              <a:off x="641173" y="3298242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Maintain and Retain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3AC368-9BF3-47FF-8F38-F64E63C369CD}"/>
                </a:ext>
              </a:extLst>
            </p:cNvPr>
            <p:cNvSpPr/>
            <p:nvPr/>
          </p:nvSpPr>
          <p:spPr>
            <a:xfrm>
              <a:off x="641173" y="407492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Support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561759C-8EE9-462F-A162-04E8A78A51ED}"/>
                </a:ext>
              </a:extLst>
            </p:cNvPr>
            <p:cNvSpPr/>
            <p:nvPr/>
          </p:nvSpPr>
          <p:spPr>
            <a:xfrm>
              <a:off x="641173" y="562829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Prioritize Features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5A6EDDA-834E-4A6E-922F-5D8FC19BA8AA}"/>
                </a:ext>
              </a:extLst>
            </p:cNvPr>
            <p:cNvSpPr/>
            <p:nvPr/>
          </p:nvSpPr>
          <p:spPr>
            <a:xfrm>
              <a:off x="641173" y="4851610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Client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15F889-1295-4186-942C-B44EB62A44DA}"/>
              </a:ext>
            </a:extLst>
          </p:cNvPr>
          <p:cNvCxnSpPr>
            <a:cxnSpLocks/>
          </p:cNvCxnSpPr>
          <p:nvPr/>
        </p:nvCxnSpPr>
        <p:spPr>
          <a:xfrm flipH="1">
            <a:off x="2514931" y="2940985"/>
            <a:ext cx="180501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7118CE-6C1F-4967-BDED-33DBB8F908FC}"/>
              </a:ext>
            </a:extLst>
          </p:cNvPr>
          <p:cNvCxnSpPr>
            <a:cxnSpLocks/>
          </p:cNvCxnSpPr>
          <p:nvPr/>
        </p:nvCxnSpPr>
        <p:spPr>
          <a:xfrm flipH="1">
            <a:off x="2514931" y="3714885"/>
            <a:ext cx="1674890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EFC20E-0C54-4EE0-B1F0-366FFB38545F}"/>
              </a:ext>
            </a:extLst>
          </p:cNvPr>
          <p:cNvCxnSpPr>
            <a:cxnSpLocks/>
          </p:cNvCxnSpPr>
          <p:nvPr/>
        </p:nvCxnSpPr>
        <p:spPr>
          <a:xfrm flipH="1" flipV="1">
            <a:off x="2514930" y="2138510"/>
            <a:ext cx="1112352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56F07A-CF65-4097-A2EC-F35D9F3F9A0E}"/>
              </a:ext>
            </a:extLst>
          </p:cNvPr>
          <p:cNvCxnSpPr>
            <a:cxnSpLocks/>
          </p:cNvCxnSpPr>
          <p:nvPr/>
        </p:nvCxnSpPr>
        <p:spPr>
          <a:xfrm flipH="1">
            <a:off x="2500553" y="4479258"/>
            <a:ext cx="87476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240611C-E879-4256-8774-322A7E16638F}"/>
              </a:ext>
            </a:extLst>
          </p:cNvPr>
          <p:cNvCxnSpPr>
            <a:cxnSpLocks/>
          </p:cNvCxnSpPr>
          <p:nvPr/>
        </p:nvCxnSpPr>
        <p:spPr>
          <a:xfrm flipH="1">
            <a:off x="2514930" y="5262682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56EFE4-C448-4D5A-BE5E-A3231A347D59}"/>
              </a:ext>
            </a:extLst>
          </p:cNvPr>
          <p:cNvCxnSpPr>
            <a:cxnSpLocks/>
          </p:cNvCxnSpPr>
          <p:nvPr/>
        </p:nvCxnSpPr>
        <p:spPr>
          <a:xfrm flipH="1">
            <a:off x="2514930" y="6036580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46C6655-FF97-4D72-9EF7-21C2E638E04E}"/>
              </a:ext>
            </a:extLst>
          </p:cNvPr>
          <p:cNvCxnSpPr/>
          <p:nvPr/>
        </p:nvCxnSpPr>
        <p:spPr>
          <a:xfrm>
            <a:off x="3441071" y="5261837"/>
            <a:ext cx="1370268" cy="567863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05AAC1C-A793-4548-8A8D-D9BB1A9695C1}"/>
              </a:ext>
            </a:extLst>
          </p:cNvPr>
          <p:cNvCxnSpPr/>
          <p:nvPr/>
        </p:nvCxnSpPr>
        <p:spPr>
          <a:xfrm>
            <a:off x="3444665" y="6036228"/>
            <a:ext cx="2622671" cy="25592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830BC78-1223-4FB8-9E30-8E2340929E8A}"/>
              </a:ext>
            </a:extLst>
          </p:cNvPr>
          <p:cNvCxnSpPr>
            <a:cxnSpLocks/>
          </p:cNvCxnSpPr>
          <p:nvPr/>
        </p:nvCxnSpPr>
        <p:spPr>
          <a:xfrm>
            <a:off x="2568365" y="4476164"/>
            <a:ext cx="1567549" cy="50147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172DC53-8DB8-4BBE-9E20-11058159934D}"/>
              </a:ext>
            </a:extLst>
          </p:cNvPr>
          <p:cNvCxnSpPr>
            <a:cxnSpLocks/>
          </p:cNvCxnSpPr>
          <p:nvPr/>
        </p:nvCxnSpPr>
        <p:spPr>
          <a:xfrm flipV="1">
            <a:off x="2474757" y="1789179"/>
            <a:ext cx="2312315" cy="357914"/>
          </a:xfrm>
          <a:prstGeom prst="bentConnector3">
            <a:avLst>
              <a:gd name="adj1" fmla="val 50000"/>
            </a:avLst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F2B455-AD7D-4E11-8EFA-DCCC0F6F23CA}"/>
              </a:ext>
            </a:extLst>
          </p:cNvPr>
          <p:cNvGrpSpPr/>
          <p:nvPr/>
        </p:nvGrpSpPr>
        <p:grpSpPr>
          <a:xfrm>
            <a:off x="3815675" y="1314391"/>
            <a:ext cx="4794762" cy="5039991"/>
            <a:chOff x="3690507" y="1031947"/>
            <a:chExt cx="4794762" cy="503999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A84AA0-A836-4310-AACF-1671BF9E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764" y="2074601"/>
              <a:ext cx="2801844" cy="2945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ACB8966-28E5-44A5-BCC6-AA536192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015" y="1939496"/>
              <a:ext cx="1351939" cy="3219015"/>
            </a:xfrm>
            <a:custGeom>
              <a:avLst/>
              <a:gdLst>
                <a:gd name="T0" fmla="*/ 282 w 282"/>
                <a:gd name="T1" fmla="*/ 638 h 638"/>
                <a:gd name="T2" fmla="*/ 0 w 282"/>
                <a:gd name="T3" fmla="*/ 319 h 638"/>
                <a:gd name="T4" fmla="*/ 282 w 282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2" h="638">
                  <a:moveTo>
                    <a:pt x="282" y="638"/>
                  </a:moveTo>
                  <a:cubicBezTo>
                    <a:pt x="123" y="619"/>
                    <a:pt x="0" y="483"/>
                    <a:pt x="0" y="319"/>
                  </a:cubicBezTo>
                  <a:cubicBezTo>
                    <a:pt x="0" y="155"/>
                    <a:pt x="123" y="19"/>
                    <a:pt x="282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6D9BD8D6-91EC-473D-AE90-6D032870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428" y="1939496"/>
              <a:ext cx="1349140" cy="3219015"/>
            </a:xfrm>
            <a:custGeom>
              <a:avLst/>
              <a:gdLst>
                <a:gd name="T0" fmla="*/ 0 w 281"/>
                <a:gd name="T1" fmla="*/ 638 h 638"/>
                <a:gd name="T2" fmla="*/ 281 w 281"/>
                <a:gd name="T3" fmla="*/ 319 h 638"/>
                <a:gd name="T4" fmla="*/ 0 w 281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638">
                  <a:moveTo>
                    <a:pt x="0" y="638"/>
                  </a:moveTo>
                  <a:cubicBezTo>
                    <a:pt x="159" y="619"/>
                    <a:pt x="281" y="483"/>
                    <a:pt x="281" y="319"/>
                  </a:cubicBezTo>
                  <a:cubicBezTo>
                    <a:pt x="281" y="155"/>
                    <a:pt x="158" y="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BA8B07BA-9F4B-4E12-8BE2-5D5E3B79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865" y="4148164"/>
              <a:ext cx="803327" cy="1151327"/>
            </a:xfrm>
            <a:custGeom>
              <a:avLst/>
              <a:gdLst>
                <a:gd name="T0" fmla="*/ 167 w 167"/>
                <a:gd name="T1" fmla="*/ 175 h 228"/>
                <a:gd name="T2" fmla="*/ 71 w 167"/>
                <a:gd name="T3" fmla="*/ 15 h 228"/>
                <a:gd name="T4" fmla="*/ 27 w 167"/>
                <a:gd name="T5" fmla="*/ 0 h 228"/>
                <a:gd name="T6" fmla="*/ 0 w 167"/>
                <a:gd name="T7" fmla="*/ 38 h 228"/>
                <a:gd name="T8" fmla="*/ 115 w 167"/>
                <a:gd name="T9" fmla="*/ 228 h 228"/>
                <a:gd name="T10" fmla="*/ 121 w 167"/>
                <a:gd name="T11" fmla="*/ 183 h 228"/>
                <a:gd name="T12" fmla="*/ 167 w 167"/>
                <a:gd name="T13" fmla="*/ 17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8">
                  <a:moveTo>
                    <a:pt x="167" y="175"/>
                  </a:moveTo>
                  <a:cubicBezTo>
                    <a:pt x="124" y="130"/>
                    <a:pt x="91" y="75"/>
                    <a:pt x="71" y="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4" y="110"/>
                    <a:pt x="64" y="175"/>
                    <a:pt x="115" y="228"/>
                  </a:cubicBezTo>
                  <a:cubicBezTo>
                    <a:pt x="121" y="183"/>
                    <a:pt x="121" y="183"/>
                    <a:pt x="121" y="183"/>
                  </a:cubicBezTo>
                  <a:lnTo>
                    <a:pt x="167" y="175"/>
                  </a:lnTo>
                  <a:close/>
                </a:path>
              </a:pathLst>
            </a:custGeom>
            <a:gradFill>
              <a:gsLst>
                <a:gs pos="17000">
                  <a:srgbClr val="8E2D01"/>
                </a:gs>
                <a:gs pos="100000">
                  <a:srgbClr val="CA3E00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5B8965D-D21F-4055-B7BE-D9437A62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507" y="3017398"/>
              <a:ext cx="433852" cy="1227691"/>
            </a:xfrm>
            <a:custGeom>
              <a:avLst/>
              <a:gdLst>
                <a:gd name="T0" fmla="*/ 90 w 90"/>
                <a:gd name="T1" fmla="*/ 220 h 243"/>
                <a:gd name="T2" fmla="*/ 75 w 90"/>
                <a:gd name="T3" fmla="*/ 105 h 243"/>
                <a:gd name="T4" fmla="*/ 81 w 90"/>
                <a:gd name="T5" fmla="*/ 34 h 243"/>
                <a:gd name="T6" fmla="*/ 49 w 90"/>
                <a:gd name="T7" fmla="*/ 0 h 243"/>
                <a:gd name="T8" fmla="*/ 7 w 90"/>
                <a:gd name="T9" fmla="*/ 21 h 243"/>
                <a:gd name="T10" fmla="*/ 0 w 90"/>
                <a:gd name="T11" fmla="*/ 105 h 243"/>
                <a:gd name="T12" fmla="*/ 19 w 90"/>
                <a:gd name="T13" fmla="*/ 243 h 243"/>
                <a:gd name="T14" fmla="*/ 46 w 90"/>
                <a:gd name="T15" fmla="*/ 205 h 243"/>
                <a:gd name="T16" fmla="*/ 90 w 90"/>
                <a:gd name="T17" fmla="*/ 22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43">
                  <a:moveTo>
                    <a:pt x="90" y="220"/>
                  </a:moveTo>
                  <a:cubicBezTo>
                    <a:pt x="80" y="183"/>
                    <a:pt x="75" y="145"/>
                    <a:pt x="75" y="105"/>
                  </a:cubicBezTo>
                  <a:cubicBezTo>
                    <a:pt x="75" y="81"/>
                    <a:pt x="77" y="57"/>
                    <a:pt x="81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48"/>
                    <a:pt x="0" y="76"/>
                    <a:pt x="0" y="105"/>
                  </a:cubicBezTo>
                  <a:cubicBezTo>
                    <a:pt x="0" y="153"/>
                    <a:pt x="7" y="199"/>
                    <a:pt x="19" y="243"/>
                  </a:cubicBezTo>
                  <a:cubicBezTo>
                    <a:pt x="46" y="205"/>
                    <a:pt x="46" y="205"/>
                    <a:pt x="46" y="205"/>
                  </a:cubicBezTo>
                  <a:lnTo>
                    <a:pt x="90" y="220"/>
                  </a:lnTo>
                  <a:close/>
                </a:path>
              </a:pathLst>
            </a:custGeom>
            <a:gradFill>
              <a:gsLst>
                <a:gs pos="17000">
                  <a:srgbClr val="758903"/>
                </a:gs>
                <a:gs pos="100000">
                  <a:srgbClr val="97B104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7F86194-517E-42CA-84CE-327CC5EE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495" y="2212643"/>
              <a:ext cx="643780" cy="1218878"/>
            </a:xfrm>
            <a:custGeom>
              <a:avLst/>
              <a:gdLst>
                <a:gd name="T0" fmla="*/ 0 w 134"/>
                <a:gd name="T1" fmla="*/ 42 h 242"/>
                <a:gd name="T2" fmla="*/ 60 w 134"/>
                <a:gd name="T3" fmla="*/ 218 h 242"/>
                <a:gd name="T4" fmla="*/ 100 w 134"/>
                <a:gd name="T5" fmla="*/ 242 h 242"/>
                <a:gd name="T6" fmla="*/ 134 w 134"/>
                <a:gd name="T7" fmla="*/ 210 h 242"/>
                <a:gd name="T8" fmla="*/ 62 w 134"/>
                <a:gd name="T9" fmla="*/ 0 h 242"/>
                <a:gd name="T10" fmla="*/ 46 w 134"/>
                <a:gd name="T11" fmla="*/ 44 h 242"/>
                <a:gd name="T12" fmla="*/ 0 w 134"/>
                <a:gd name="T13" fmla="*/ 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2">
                  <a:moveTo>
                    <a:pt x="0" y="42"/>
                  </a:moveTo>
                  <a:cubicBezTo>
                    <a:pt x="32" y="94"/>
                    <a:pt x="53" y="154"/>
                    <a:pt x="60" y="21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26" y="134"/>
                    <a:pt x="101" y="63"/>
                    <a:pt x="62" y="0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17000">
                  <a:srgbClr val="380188"/>
                </a:gs>
                <a:gs pos="100000">
                  <a:srgbClr val="4C00BF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0BA841A-3FA6-49E7-9C41-C0D3607F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689" y="2004112"/>
              <a:ext cx="730553" cy="1083773"/>
            </a:xfrm>
            <a:custGeom>
              <a:avLst/>
              <a:gdLst>
                <a:gd name="T0" fmla="*/ 73 w 152"/>
                <a:gd name="T1" fmla="*/ 215 h 215"/>
                <a:gd name="T2" fmla="*/ 152 w 152"/>
                <a:gd name="T3" fmla="*/ 46 h 215"/>
                <a:gd name="T4" fmla="*/ 140 w 152"/>
                <a:gd name="T5" fmla="*/ 2 h 215"/>
                <a:gd name="T6" fmla="*/ 94 w 152"/>
                <a:gd name="T7" fmla="*/ 0 h 215"/>
                <a:gd name="T8" fmla="*/ 0 w 152"/>
                <a:gd name="T9" fmla="*/ 202 h 215"/>
                <a:gd name="T10" fmla="*/ 41 w 152"/>
                <a:gd name="T11" fmla="*/ 182 h 215"/>
                <a:gd name="T12" fmla="*/ 73 w 152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5">
                  <a:moveTo>
                    <a:pt x="73" y="215"/>
                  </a:moveTo>
                  <a:cubicBezTo>
                    <a:pt x="87" y="153"/>
                    <a:pt x="114" y="95"/>
                    <a:pt x="152" y="46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8" y="59"/>
                    <a:pt x="16" y="127"/>
                    <a:pt x="0" y="202"/>
                  </a:cubicBezTo>
                  <a:cubicBezTo>
                    <a:pt x="41" y="182"/>
                    <a:pt x="41" y="182"/>
                    <a:pt x="41" y="182"/>
                  </a:cubicBezTo>
                  <a:lnTo>
                    <a:pt x="73" y="215"/>
                  </a:lnTo>
                  <a:close/>
                </a:path>
              </a:pathLst>
            </a:custGeom>
            <a:gradFill>
              <a:gsLst>
                <a:gs pos="24000">
                  <a:srgbClr val="02862C"/>
                </a:gs>
                <a:gs pos="100000">
                  <a:srgbClr val="01AB3B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D72ABCD-0F67-49E6-BDD8-CB898C9CE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113" y="1252225"/>
              <a:ext cx="1041244" cy="907549"/>
            </a:xfrm>
            <a:custGeom>
              <a:avLst/>
              <a:gdLst>
                <a:gd name="T0" fmla="*/ 59 w 217"/>
                <a:gd name="T1" fmla="*/ 180 h 180"/>
                <a:gd name="T2" fmla="*/ 208 w 217"/>
                <a:gd name="T3" fmla="*/ 68 h 180"/>
                <a:gd name="T4" fmla="*/ 217 w 217"/>
                <a:gd name="T5" fmla="*/ 23 h 180"/>
                <a:gd name="T6" fmla="*/ 177 w 217"/>
                <a:gd name="T7" fmla="*/ 0 h 180"/>
                <a:gd name="T8" fmla="*/ 0 w 217"/>
                <a:gd name="T9" fmla="*/ 134 h 180"/>
                <a:gd name="T10" fmla="*/ 46 w 217"/>
                <a:gd name="T11" fmla="*/ 135 h 180"/>
                <a:gd name="T12" fmla="*/ 59 w 217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180">
                  <a:moveTo>
                    <a:pt x="59" y="180"/>
                  </a:moveTo>
                  <a:cubicBezTo>
                    <a:pt x="99" y="132"/>
                    <a:pt x="150" y="94"/>
                    <a:pt x="208" y="6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08" y="31"/>
                    <a:pt x="48" y="77"/>
                    <a:pt x="0" y="134"/>
                  </a:cubicBezTo>
                  <a:cubicBezTo>
                    <a:pt x="46" y="135"/>
                    <a:pt x="46" y="135"/>
                    <a:pt x="46" y="135"/>
                  </a:cubicBezTo>
                  <a:lnTo>
                    <a:pt x="59" y="180"/>
                  </a:lnTo>
                  <a:close/>
                </a:path>
              </a:pathLst>
            </a:custGeom>
            <a:gradFill>
              <a:gsLst>
                <a:gs pos="24000">
                  <a:srgbClr val="009567"/>
                </a:gs>
                <a:gs pos="100000">
                  <a:srgbClr val="02AB75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1DB70F-2315-4EEA-B94E-485AEB527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240" y="1031947"/>
              <a:ext cx="1007656" cy="619718"/>
            </a:xfrm>
            <a:custGeom>
              <a:avLst/>
              <a:gdLst>
                <a:gd name="T0" fmla="*/ 0 w 210"/>
                <a:gd name="T1" fmla="*/ 75 h 123"/>
                <a:gd name="T2" fmla="*/ 168 w 210"/>
                <a:gd name="T3" fmla="*/ 123 h 123"/>
                <a:gd name="T4" fmla="*/ 210 w 210"/>
                <a:gd name="T5" fmla="*/ 103 h 123"/>
                <a:gd name="T6" fmla="*/ 203 w 210"/>
                <a:gd name="T7" fmla="*/ 57 h 123"/>
                <a:gd name="T8" fmla="*/ 1 w 210"/>
                <a:gd name="T9" fmla="*/ 0 h 123"/>
                <a:gd name="T10" fmla="*/ 28 w 210"/>
                <a:gd name="T11" fmla="*/ 37 h 123"/>
                <a:gd name="T12" fmla="*/ 0 w 210"/>
                <a:gd name="T1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23">
                  <a:moveTo>
                    <a:pt x="0" y="75"/>
                  </a:moveTo>
                  <a:cubicBezTo>
                    <a:pt x="60" y="79"/>
                    <a:pt x="117" y="96"/>
                    <a:pt x="168" y="123"/>
                  </a:cubicBezTo>
                  <a:cubicBezTo>
                    <a:pt x="210" y="103"/>
                    <a:pt x="210" y="103"/>
                    <a:pt x="210" y="103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142" y="25"/>
                    <a:pt x="74" y="5"/>
                    <a:pt x="1" y="0"/>
                  </a:cubicBezTo>
                  <a:cubicBezTo>
                    <a:pt x="28" y="37"/>
                    <a:pt x="28" y="37"/>
                    <a:pt x="28" y="37"/>
                  </a:cubicBezTo>
                  <a:lnTo>
                    <a:pt x="0" y="75"/>
                  </a:lnTo>
                  <a:close/>
                </a:path>
              </a:pathLst>
            </a:custGeom>
            <a:gradFill>
              <a:gsLst>
                <a:gs pos="17000">
                  <a:srgbClr val="013C87"/>
                </a:gs>
                <a:gs pos="100000">
                  <a:srgbClr val="0E5CB7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04C84276-57E5-4127-B110-F34233BD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593" y="1031947"/>
              <a:ext cx="954474" cy="522796"/>
            </a:xfrm>
            <a:custGeom>
              <a:avLst/>
              <a:gdLst>
                <a:gd name="T0" fmla="*/ 30 w 199"/>
                <a:gd name="T1" fmla="*/ 104 h 104"/>
                <a:gd name="T2" fmla="*/ 172 w 199"/>
                <a:gd name="T3" fmla="*/ 74 h 104"/>
                <a:gd name="T4" fmla="*/ 199 w 199"/>
                <a:gd name="T5" fmla="*/ 37 h 104"/>
                <a:gd name="T6" fmla="*/ 172 w 199"/>
                <a:gd name="T7" fmla="*/ 0 h 104"/>
                <a:gd name="T8" fmla="*/ 0 w 199"/>
                <a:gd name="T9" fmla="*/ 36 h 104"/>
                <a:gd name="T10" fmla="*/ 40 w 199"/>
                <a:gd name="T11" fmla="*/ 58 h 104"/>
                <a:gd name="T12" fmla="*/ 30 w 199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04">
                  <a:moveTo>
                    <a:pt x="30" y="104"/>
                  </a:moveTo>
                  <a:cubicBezTo>
                    <a:pt x="74" y="86"/>
                    <a:pt x="122" y="76"/>
                    <a:pt x="172" y="74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11" y="1"/>
                    <a:pt x="53" y="14"/>
                    <a:pt x="0" y="36"/>
                  </a:cubicBezTo>
                  <a:cubicBezTo>
                    <a:pt x="40" y="58"/>
                    <a:pt x="40" y="58"/>
                    <a:pt x="40" y="58"/>
                  </a:cubicBezTo>
                  <a:lnTo>
                    <a:pt x="30" y="104"/>
                  </a:lnTo>
                  <a:close/>
                </a:path>
              </a:pathLst>
            </a:custGeom>
            <a:gradFill>
              <a:gsLst>
                <a:gs pos="17000">
                  <a:srgbClr val="006D88"/>
                </a:gs>
                <a:gs pos="100000">
                  <a:srgbClr val="038AAA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1EBCDC2-3571-4029-9267-629BBED9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336" y="1363834"/>
              <a:ext cx="954474" cy="983913"/>
            </a:xfrm>
            <a:custGeom>
              <a:avLst/>
              <a:gdLst>
                <a:gd name="T0" fmla="*/ 0 w 199"/>
                <a:gd name="T1" fmla="*/ 66 h 195"/>
                <a:gd name="T2" fmla="*/ 137 w 199"/>
                <a:gd name="T3" fmla="*/ 193 h 195"/>
                <a:gd name="T4" fmla="*/ 183 w 199"/>
                <a:gd name="T5" fmla="*/ 195 h 195"/>
                <a:gd name="T6" fmla="*/ 199 w 199"/>
                <a:gd name="T7" fmla="*/ 152 h 195"/>
                <a:gd name="T8" fmla="*/ 36 w 199"/>
                <a:gd name="T9" fmla="*/ 0 h 195"/>
                <a:gd name="T10" fmla="*/ 42 w 199"/>
                <a:gd name="T11" fmla="*/ 46 h 195"/>
                <a:gd name="T12" fmla="*/ 0 w 199"/>
                <a:gd name="T13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5">
                  <a:moveTo>
                    <a:pt x="0" y="66"/>
                  </a:moveTo>
                  <a:cubicBezTo>
                    <a:pt x="55" y="98"/>
                    <a:pt x="101" y="142"/>
                    <a:pt x="137" y="193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56" y="90"/>
                    <a:pt x="101" y="38"/>
                    <a:pt x="36" y="0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0" y="66"/>
                  </a:lnTo>
                  <a:close/>
                </a:path>
              </a:pathLst>
            </a:custGeom>
            <a:gradFill>
              <a:gsLst>
                <a:gs pos="17000">
                  <a:srgbClr val="0B0197"/>
                </a:gs>
                <a:gs pos="100000">
                  <a:srgbClr val="0F01BC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4D31CA75-A625-4E9B-A026-E7490AE3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038" y="3372780"/>
              <a:ext cx="498231" cy="1163075"/>
            </a:xfrm>
            <a:custGeom>
              <a:avLst/>
              <a:gdLst>
                <a:gd name="T0" fmla="*/ 29 w 104"/>
                <a:gd name="T1" fmla="*/ 8 h 231"/>
                <a:gd name="T2" fmla="*/ 30 w 104"/>
                <a:gd name="T3" fmla="*/ 35 h 231"/>
                <a:gd name="T4" fmla="*/ 0 w 104"/>
                <a:gd name="T5" fmla="*/ 192 h 231"/>
                <a:gd name="T6" fmla="*/ 24 w 104"/>
                <a:gd name="T7" fmla="*/ 231 h 231"/>
                <a:gd name="T8" fmla="*/ 69 w 104"/>
                <a:gd name="T9" fmla="*/ 220 h 231"/>
                <a:gd name="T10" fmla="*/ 104 w 104"/>
                <a:gd name="T11" fmla="*/ 35 h 231"/>
                <a:gd name="T12" fmla="*/ 103 w 104"/>
                <a:gd name="T13" fmla="*/ 0 h 231"/>
                <a:gd name="T14" fmla="*/ 69 w 104"/>
                <a:gd name="T15" fmla="*/ 31 h 231"/>
                <a:gd name="T16" fmla="*/ 29 w 104"/>
                <a:gd name="T17" fmla="*/ 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31">
                  <a:moveTo>
                    <a:pt x="29" y="8"/>
                  </a:moveTo>
                  <a:cubicBezTo>
                    <a:pt x="30" y="17"/>
                    <a:pt x="30" y="26"/>
                    <a:pt x="30" y="35"/>
                  </a:cubicBezTo>
                  <a:cubicBezTo>
                    <a:pt x="30" y="91"/>
                    <a:pt x="19" y="144"/>
                    <a:pt x="0" y="192"/>
                  </a:cubicBezTo>
                  <a:cubicBezTo>
                    <a:pt x="24" y="231"/>
                    <a:pt x="24" y="231"/>
                    <a:pt x="24" y="23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92" y="163"/>
                    <a:pt x="104" y="100"/>
                    <a:pt x="104" y="35"/>
                  </a:cubicBezTo>
                  <a:cubicBezTo>
                    <a:pt x="104" y="23"/>
                    <a:pt x="104" y="12"/>
                    <a:pt x="103" y="0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29" y="8"/>
                  </a:lnTo>
                  <a:close/>
                </a:path>
              </a:pathLst>
            </a:custGeom>
            <a:gradFill>
              <a:gsLst>
                <a:gs pos="17000">
                  <a:srgbClr val="5D027F"/>
                </a:gs>
                <a:gs pos="100000">
                  <a:srgbClr val="8401B6"/>
                </a:gs>
              </a:gsLst>
              <a:lin ang="3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578620D3-70B2-4FAB-924D-D532C2D8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369" y="5243688"/>
              <a:ext cx="1128015" cy="766571"/>
            </a:xfrm>
            <a:custGeom>
              <a:avLst/>
              <a:gdLst>
                <a:gd name="T0" fmla="*/ 188 w 235"/>
                <a:gd name="T1" fmla="*/ 0 h 152"/>
                <a:gd name="T2" fmla="*/ 19 w 235"/>
                <a:gd name="T3" fmla="*/ 79 h 152"/>
                <a:gd name="T4" fmla="*/ 0 w 235"/>
                <a:gd name="T5" fmla="*/ 122 h 152"/>
                <a:gd name="T6" fmla="*/ 34 w 235"/>
                <a:gd name="T7" fmla="*/ 152 h 152"/>
                <a:gd name="T8" fmla="*/ 235 w 235"/>
                <a:gd name="T9" fmla="*/ 58 h 152"/>
                <a:gd name="T10" fmla="*/ 191 w 235"/>
                <a:gd name="T11" fmla="*/ 47 h 152"/>
                <a:gd name="T12" fmla="*/ 188 w 235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52">
                  <a:moveTo>
                    <a:pt x="188" y="0"/>
                  </a:moveTo>
                  <a:cubicBezTo>
                    <a:pt x="139" y="38"/>
                    <a:pt x="81" y="66"/>
                    <a:pt x="19" y="7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09" y="136"/>
                    <a:pt x="177" y="103"/>
                    <a:pt x="235" y="58"/>
                  </a:cubicBezTo>
                  <a:cubicBezTo>
                    <a:pt x="191" y="47"/>
                    <a:pt x="191" y="47"/>
                    <a:pt x="191" y="47"/>
                  </a:cubicBezTo>
                  <a:lnTo>
                    <a:pt x="188" y="0"/>
                  </a:lnTo>
                  <a:close/>
                </a:path>
              </a:pathLst>
            </a:custGeom>
            <a:gradFill>
              <a:gsLst>
                <a:gs pos="17000">
                  <a:srgbClr val="8A0157"/>
                </a:gs>
                <a:gs pos="100000">
                  <a:srgbClr val="A3016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FB2D910-C3FB-4745-B822-B0A25D23C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454" y="5102710"/>
              <a:ext cx="965670" cy="822376"/>
            </a:xfrm>
            <a:custGeom>
              <a:avLst/>
              <a:gdLst>
                <a:gd name="T0" fmla="*/ 201 w 201"/>
                <a:gd name="T1" fmla="*/ 92 h 163"/>
                <a:gd name="T2" fmla="*/ 52 w 201"/>
                <a:gd name="T3" fmla="*/ 0 h 163"/>
                <a:gd name="T4" fmla="*/ 7 w 201"/>
                <a:gd name="T5" fmla="*/ 7 h 163"/>
                <a:gd name="T6" fmla="*/ 0 w 201"/>
                <a:gd name="T7" fmla="*/ 53 h 163"/>
                <a:gd name="T8" fmla="*/ 179 w 201"/>
                <a:gd name="T9" fmla="*/ 163 h 163"/>
                <a:gd name="T10" fmla="*/ 163 w 201"/>
                <a:gd name="T11" fmla="*/ 121 h 163"/>
                <a:gd name="T12" fmla="*/ 201 w 201"/>
                <a:gd name="T13" fmla="*/ 9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63">
                  <a:moveTo>
                    <a:pt x="201" y="92"/>
                  </a:moveTo>
                  <a:cubicBezTo>
                    <a:pt x="145" y="72"/>
                    <a:pt x="94" y="40"/>
                    <a:pt x="52" y="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1" y="102"/>
                    <a:pt x="112" y="139"/>
                    <a:pt x="179" y="163"/>
                  </a:cubicBezTo>
                  <a:cubicBezTo>
                    <a:pt x="163" y="121"/>
                    <a:pt x="163" y="121"/>
                    <a:pt x="163" y="121"/>
                  </a:cubicBezTo>
                  <a:lnTo>
                    <a:pt x="201" y="92"/>
                  </a:lnTo>
                  <a:close/>
                </a:path>
              </a:pathLst>
            </a:custGeom>
            <a:gradFill>
              <a:gsLst>
                <a:gs pos="17000">
                  <a:srgbClr val="922D00"/>
                </a:gs>
                <a:gs pos="100000">
                  <a:srgbClr val="C83E01"/>
                </a:gs>
              </a:gsLst>
              <a:lin ang="15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946CC20-427F-4FC8-82FA-43F54F01A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317" y="5631380"/>
              <a:ext cx="1083231" cy="440558"/>
            </a:xfrm>
            <a:custGeom>
              <a:avLst/>
              <a:gdLst>
                <a:gd name="T0" fmla="*/ 211 w 226"/>
                <a:gd name="T1" fmla="*/ 6 h 87"/>
                <a:gd name="T2" fmla="*/ 140 w 226"/>
                <a:gd name="T3" fmla="*/ 12 h 87"/>
                <a:gd name="T4" fmla="*/ 37 w 226"/>
                <a:gd name="T5" fmla="*/ 0 h 87"/>
                <a:gd name="T6" fmla="*/ 0 w 226"/>
                <a:gd name="T7" fmla="*/ 28 h 87"/>
                <a:gd name="T8" fmla="*/ 16 w 226"/>
                <a:gd name="T9" fmla="*/ 71 h 87"/>
                <a:gd name="T10" fmla="*/ 140 w 226"/>
                <a:gd name="T11" fmla="*/ 87 h 87"/>
                <a:gd name="T12" fmla="*/ 226 w 226"/>
                <a:gd name="T13" fmla="*/ 79 h 87"/>
                <a:gd name="T14" fmla="*/ 192 w 226"/>
                <a:gd name="T15" fmla="*/ 49 h 87"/>
                <a:gd name="T16" fmla="*/ 211 w 226"/>
                <a:gd name="T1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87">
                  <a:moveTo>
                    <a:pt x="211" y="6"/>
                  </a:moveTo>
                  <a:cubicBezTo>
                    <a:pt x="188" y="10"/>
                    <a:pt x="164" y="12"/>
                    <a:pt x="140" y="12"/>
                  </a:cubicBezTo>
                  <a:cubicBezTo>
                    <a:pt x="104" y="12"/>
                    <a:pt x="70" y="8"/>
                    <a:pt x="37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56" y="81"/>
                    <a:pt x="97" y="87"/>
                    <a:pt x="140" y="87"/>
                  </a:cubicBezTo>
                  <a:cubicBezTo>
                    <a:pt x="169" y="87"/>
                    <a:pt x="198" y="84"/>
                    <a:pt x="226" y="79"/>
                  </a:cubicBezTo>
                  <a:cubicBezTo>
                    <a:pt x="192" y="49"/>
                    <a:pt x="192" y="49"/>
                    <a:pt x="192" y="49"/>
                  </a:cubicBezTo>
                  <a:lnTo>
                    <a:pt x="211" y="6"/>
                  </a:lnTo>
                  <a:close/>
                </a:path>
              </a:pathLst>
            </a:custGeom>
            <a:gradFill>
              <a:gsLst>
                <a:gs pos="17000">
                  <a:srgbClr val="8C0138"/>
                </a:gs>
                <a:gs pos="100000">
                  <a:srgbClr val="AE2159"/>
                </a:gs>
              </a:gsLst>
              <a:lin ang="9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1EBCE4C-94CE-4BD8-9E99-D03D7A88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37" y="4430122"/>
              <a:ext cx="870503" cy="1039718"/>
            </a:xfrm>
            <a:custGeom>
              <a:avLst/>
              <a:gdLst>
                <a:gd name="T0" fmla="*/ 112 w 181"/>
                <a:gd name="T1" fmla="*/ 0 h 206"/>
                <a:gd name="T2" fmla="*/ 0 w 181"/>
                <a:gd name="T3" fmla="*/ 149 h 206"/>
                <a:gd name="T4" fmla="*/ 3 w 181"/>
                <a:gd name="T5" fmla="*/ 195 h 206"/>
                <a:gd name="T6" fmla="*/ 48 w 181"/>
                <a:gd name="T7" fmla="*/ 206 h 206"/>
                <a:gd name="T8" fmla="*/ 181 w 181"/>
                <a:gd name="T9" fmla="*/ 28 h 206"/>
                <a:gd name="T10" fmla="*/ 137 w 181"/>
                <a:gd name="T11" fmla="*/ 40 h 206"/>
                <a:gd name="T12" fmla="*/ 112 w 18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06">
                  <a:moveTo>
                    <a:pt x="112" y="0"/>
                  </a:moveTo>
                  <a:cubicBezTo>
                    <a:pt x="86" y="58"/>
                    <a:pt x="48" y="109"/>
                    <a:pt x="0" y="149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8" y="206"/>
                    <a:pt x="48" y="206"/>
                    <a:pt x="48" y="206"/>
                  </a:cubicBezTo>
                  <a:cubicBezTo>
                    <a:pt x="105" y="158"/>
                    <a:pt x="151" y="97"/>
                    <a:pt x="181" y="28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17000">
                  <a:srgbClr val="84007E"/>
                </a:gs>
                <a:gs pos="100000">
                  <a:srgbClr val="9E029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EE8ECF54-568C-4323-9EF1-E928336EC411}"/>
                </a:ext>
              </a:extLst>
            </p:cNvPr>
            <p:cNvSpPr txBox="1"/>
            <p:nvPr/>
          </p:nvSpPr>
          <p:spPr>
            <a:xfrm>
              <a:off x="5066346" y="3461110"/>
              <a:ext cx="2043079" cy="4154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 &amp; DEVELOPMENT CYCLE</a:t>
              </a:r>
              <a:endParaRPr lang="id-ID" sz="135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6E77C5CE-24D3-4BBD-9FF5-C3DAE5A09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2224" y="3012516"/>
              <a:ext cx="263249" cy="276230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53D3188-D36F-4230-AAAA-F3DF7FF0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588" y="2736287"/>
              <a:ext cx="175499" cy="1841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52DFC2A-3B3C-4DB1-B71E-22AC33153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8" y="2944200"/>
              <a:ext cx="263249" cy="344544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295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ByDLIhWgWZwrmfByPZfg"/>
</p:tagLst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8706"/>
      </a:accent1>
      <a:accent2>
        <a:srgbClr val="F19E05"/>
      </a:accent2>
      <a:accent3>
        <a:srgbClr val="F2B703"/>
      </a:accent3>
      <a:accent4>
        <a:srgbClr val="EFEFF2"/>
      </a:accent4>
      <a:accent5>
        <a:srgbClr val="221626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Microsoft Office PowerPoint</Application>
  <PresentationFormat>Widescreen</PresentationFormat>
  <Paragraphs>796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Narrow</vt:lpstr>
      <vt:lpstr>Calibri</vt:lpstr>
      <vt:lpstr>Corbel</vt:lpstr>
      <vt:lpstr>Segoe UI</vt:lpstr>
      <vt:lpstr>Segoe UI Light</vt:lpstr>
      <vt:lpstr>Times New Roman</vt:lpstr>
      <vt:lpstr>Wingdings</vt:lpstr>
      <vt:lpstr>Office Theme</vt:lpstr>
      <vt:lpstr>think-cell Slide</vt:lpstr>
      <vt:lpstr>PowerPoint Presentation</vt:lpstr>
      <vt:lpstr>Digital Practitioner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&amp; Development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Transformation Teloxis Framework </vt:lpstr>
      <vt:lpstr>Digital Product Development Teloxis Framework </vt:lpstr>
      <vt:lpstr>Digital Product DevOps Teloxis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2020-08-22T06:43:38Z</dcterms:created>
  <dcterms:modified xsi:type="dcterms:W3CDTF">2022-02-23T11:19:37Z</dcterms:modified>
</cp:coreProperties>
</file>